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080625" cy="5670550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7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4EEA5A01-4F91-47D6-8FD4-DB968E0FA895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5C708E4-2568-4AE9-99E5-5748C077C913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896FAE1-616D-45CF-892D-1073E4F4AFA5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1BCB40E-FB88-4049-991B-F35C91F99EFC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42A2117D-7871-4196-9A8A-63031880BBAB}" type="slidenum">
              <a:t>‹Nr.›</a:t>
            </a:fld>
            <a:endParaRPr lang="de-DE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668318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25857FCB-5DFC-4F57-BE68-B0B90359002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09BF3AB4-525C-4E9E-91BC-5BEE9CEA5EBB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4" name="Kopfzeilenplatzhalter 3">
            <a:extLst>
              <a:ext uri="{FF2B5EF4-FFF2-40B4-BE49-F238E27FC236}">
                <a16:creationId xmlns:a16="http://schemas.microsoft.com/office/drawing/2014/main" id="{FF9B5E07-0B65-4561-B4D3-3322D202D3A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de-D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A31C8B1-58CB-4C87-9063-5B53EC313DB0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de-D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8C5AFC9-C5B0-45DD-B559-AC3BEA20F9E7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de-D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AF776C-F3A3-4BAB-92E2-826D89F7336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de-D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D46CB84C-751E-4CC8-B103-55F47EFE2D0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0712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de-DE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D24963C-2E34-4B7A-9475-FBF7B3B6243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9248FC6A-E5A9-4987-BFAF-8E36A0DA9255}" type="slidenum">
              <a:t>1</a:t>
            </a:fld>
            <a:endParaRPr lang="de-DE"/>
          </a:p>
        </p:txBody>
      </p:sp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79C7B77-978A-403F-AE80-3BCACF2FAB4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3F42233B-2415-43E5-B60C-BE57995CB63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F99EAE-2AE2-4BA3-81C4-4E72DD895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A8E906C-EE50-4A13-9C98-9B856DFAE2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15E2B7-983A-413F-BF22-2479882CF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FF19FC-CD68-4C0B-A31F-7B46960A7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AC9D77-E30D-4368-9304-E9D3ECCF9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A49D8A6-935F-4776-ACE5-E5E3F7C64212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2393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BF4D2-AD84-4FE3-8A75-64C4D1202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F0D4EE1-4401-40EE-94A8-1BC5ABF62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AAB7F2-6868-48F5-9A6B-19E6FA04E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692FD5-F485-4070-8F2C-DCF0CBA32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C8A67B6-BD5A-4DD7-BC7B-254E537F6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179545-1738-47C6-BD9C-BFD437967C4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2266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C17A21F-7202-4E8D-ABC7-F92CE2C858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225425"/>
            <a:ext cx="2266950" cy="43894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53482B3-9638-4D4A-8CFC-414011B6D6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53212" cy="43894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424263-5663-4FD2-AAE3-C503A3228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EF711F-4C5D-4F66-919D-8D0FC8F72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521DCE-7C13-4A5A-A91D-01B121833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3DFBD6B-68E8-4A0E-AD8B-04F8D66FDF75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923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F20ED3-8003-494F-A43E-DE64FD816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083A83-1C3E-41DB-8B87-77A323F67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844672-939A-48CD-BF69-53D8A533B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432F86-9CE4-4CE8-9645-61B2F6C84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2575AC-E734-42F0-9DCF-F3DF5B074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F0AA25A-24AF-4B11-B262-97C49E330F31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018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132FBF-C09A-4651-8A68-0B646F65B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9544B2D-E4D6-4235-ADF8-0872F33A1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827435-C5EC-477E-96F8-4F6AE96CB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B633E9-C032-4A0E-BA43-E42807D5A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B1813D-3526-431D-A5A4-0116047F4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7270918-798B-4C19-BC08-6EC1FF34F502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2567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8F140D-C8E3-475C-B6DE-7721E7BB9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FBD1EA-20DE-4412-A59F-D52792A2E4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59287" cy="32877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6FCF0A2-33C6-4201-846F-1DD3B28CD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327150"/>
            <a:ext cx="4460875" cy="32877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A345616-4936-4BC9-A312-2F6E0A160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53DA2C-4E3D-4922-99FF-8C0A20BED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ED2273F-8E93-4769-917D-9305A9BB0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BE0AD59-4F9A-4CDA-A5CD-0BD0794FAEBB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3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46041A-649E-4F1D-8904-2C70AC205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92E4D36-3253-4A64-83C9-3B13D8BC7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3796CF-E59A-420D-9971-FBABBAD6E2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670904E-D300-47E8-B840-DD89E5E6AC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23E90B0-BF14-4C37-8833-B92B86E07B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A873C65-FB9C-4F92-8F04-35A018D43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A3B912E-4B93-4DC7-AD53-B3555BF65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52D300C-8FF5-439D-9127-44A7DE1D0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2AF4793-8895-4DA5-82A3-0AD4768508E2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600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7163F7-07A5-4442-A0E4-3A0DB818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8AB7D12-26AA-472E-9781-A6C92FE6A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136326F-8481-4A97-9656-AED65072C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B3DBC52-DE23-42C1-998C-446175FC7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0903C58-2F3D-460C-99C5-989A5D9B6DC6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5768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AB8361E-B6DC-4486-9E6C-5D097917D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C930FF0-FB49-4E6D-A2C8-BEF02FA55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4343851-DC94-4A2F-9834-5B086E9F5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A97C65-3D05-49FD-8421-0B7E8DDA12EB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004744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A29343-7DB3-4E6C-A8B1-29E778A46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4292A3-A4B7-4B79-A155-0E0B6D2C0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2C5AC4C-1312-4A02-833C-48B2CA55E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CD949B-F63E-4A22-91FF-689C02EFA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CDC6BF-CB33-4A49-92B0-38992EE88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81C35F2-ED43-430A-8CF5-7395E04E5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0BAA14C-067C-4A9B-A1C7-D8E8418234E3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70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684AE8-1C43-4A57-BB72-1FF7ED401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017EA39-619A-4B06-9B79-5FFD80F65E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18BF22D-5B88-4D21-ABA3-CC8A467EDB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8D039E-2BA7-446E-9937-0ADA3C3D7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457EB55-0A37-420E-85B4-098FD0D44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7AB4632-7F7C-4260-996C-6ACD07F80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0C106C6-7F10-4D5A-9D0B-533784C7119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713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49B4D8-252C-4AA4-88CE-B3B51149848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ADD1B58-0BA4-47FD-8A64-29F288F9163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326600"/>
            <a:ext cx="9071640" cy="3288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98235C-E5ED-4F0B-BE54-DE98624F90B2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de-D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75A7D3-DE25-400A-BFEC-66DD40273F06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ctr" rtl="0" hangingPunct="0">
              <a:buNone/>
              <a:tabLst/>
              <a:defRPr lang="de-D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43A7FB-1071-4518-92D7-3A7A473878BF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de-D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F43C0A36-B560-4A3F-AE79-83A75D4C3F29}" type="slidenum"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de-DE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de-DE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4BCFDF-9FDB-4E50-8AAB-DE5DBA819B7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de-DE"/>
              <a:t>Präpositionen, graphisch</a:t>
            </a:r>
          </a:p>
        </p:txBody>
      </p:sp>
      <p:sp>
        <p:nvSpPr>
          <p:cNvPr id="3" name="Freihandform: Form 2">
            <a:extLst>
              <a:ext uri="{FF2B5EF4-FFF2-40B4-BE49-F238E27FC236}">
                <a16:creationId xmlns:a16="http://schemas.microsoft.com/office/drawing/2014/main" id="{38ED8D6D-3E86-4265-A353-AB0D64977B4A}"/>
              </a:ext>
            </a:extLst>
          </p:cNvPr>
          <p:cNvSpPr/>
          <p:nvPr/>
        </p:nvSpPr>
        <p:spPr>
          <a:xfrm>
            <a:off x="5040000" y="1440000"/>
            <a:ext cx="720000" cy="432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729FCF">
              <a:alpha val="0"/>
            </a:srgbClr>
          </a:solidFill>
          <a:ln w="12600">
            <a:solidFill>
              <a:srgbClr val="000000"/>
            </a:solidFill>
            <a:prstDash val="solid"/>
          </a:ln>
        </p:spPr>
        <p:txBody>
          <a:bodyPr vert="horz" wrap="none" lIns="96120" tIns="51120" rIns="96120" bIns="5112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Freihandform: Form 3">
            <a:extLst>
              <a:ext uri="{FF2B5EF4-FFF2-40B4-BE49-F238E27FC236}">
                <a16:creationId xmlns:a16="http://schemas.microsoft.com/office/drawing/2014/main" id="{2317E156-F79E-443A-977B-555AD16D7F25}"/>
              </a:ext>
            </a:extLst>
          </p:cNvPr>
          <p:cNvSpPr/>
          <p:nvPr/>
        </p:nvSpPr>
        <p:spPr>
          <a:xfrm>
            <a:off x="5040000" y="2160000"/>
            <a:ext cx="720000" cy="432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729FCF">
              <a:alpha val="0"/>
            </a:srgbClr>
          </a:solidFill>
          <a:ln w="12600">
            <a:solidFill>
              <a:srgbClr val="000000"/>
            </a:solidFill>
            <a:prstDash val="solid"/>
          </a:ln>
        </p:spPr>
        <p:txBody>
          <a:bodyPr vert="horz" wrap="none" lIns="96120" tIns="51120" rIns="96120" bIns="5112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09D46732-2F65-4CDB-9445-6E4B76936768}"/>
              </a:ext>
            </a:extLst>
          </p:cNvPr>
          <p:cNvSpPr/>
          <p:nvPr/>
        </p:nvSpPr>
        <p:spPr>
          <a:xfrm>
            <a:off x="5040000" y="2880000"/>
            <a:ext cx="720000" cy="432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729FCF">
              <a:alpha val="0"/>
            </a:srgbClr>
          </a:solidFill>
          <a:ln w="12600">
            <a:solidFill>
              <a:srgbClr val="000000"/>
            </a:solidFill>
            <a:prstDash val="solid"/>
          </a:ln>
        </p:spPr>
        <p:txBody>
          <a:bodyPr vert="horz" wrap="none" lIns="96120" tIns="51120" rIns="96120" bIns="5112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655B11F4-2298-4B02-AC76-3A7E6D0BD5C5}"/>
              </a:ext>
            </a:extLst>
          </p:cNvPr>
          <p:cNvSpPr/>
          <p:nvPr/>
        </p:nvSpPr>
        <p:spPr>
          <a:xfrm>
            <a:off x="5040000" y="3600000"/>
            <a:ext cx="720000" cy="432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729FCF">
              <a:alpha val="0"/>
            </a:srgbClr>
          </a:solidFill>
          <a:ln w="12600">
            <a:solidFill>
              <a:srgbClr val="000000"/>
            </a:solidFill>
            <a:prstDash val="solid"/>
          </a:ln>
        </p:spPr>
        <p:txBody>
          <a:bodyPr vert="horz" wrap="none" lIns="96120" tIns="51120" rIns="96120" bIns="5112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AE7E2066-3DF5-4413-B11C-58E9798274BD}"/>
              </a:ext>
            </a:extLst>
          </p:cNvPr>
          <p:cNvSpPr/>
          <p:nvPr/>
        </p:nvSpPr>
        <p:spPr>
          <a:xfrm>
            <a:off x="5040000" y="4320000"/>
            <a:ext cx="720000" cy="432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729FCF">
              <a:alpha val="0"/>
            </a:srgbClr>
          </a:solidFill>
          <a:ln w="12600">
            <a:solidFill>
              <a:srgbClr val="000000"/>
            </a:solidFill>
            <a:prstDash val="solid"/>
          </a:ln>
        </p:spPr>
        <p:txBody>
          <a:bodyPr vert="horz" wrap="none" lIns="96120" tIns="51120" rIns="96120" bIns="5112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DE04C49-FFE8-48B1-9A13-11A7E7B2EE4B}"/>
              </a:ext>
            </a:extLst>
          </p:cNvPr>
          <p:cNvSpPr txBox="1"/>
          <p:nvPr/>
        </p:nvSpPr>
        <p:spPr>
          <a:xfrm>
            <a:off x="1440000" y="1441800"/>
            <a:ext cx="720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 i="1"/>
            </a:pPr>
            <a:r>
              <a:rPr lang="de-DE" sz="2400" b="0" i="1" u="none" strike="noStrike" kern="1200" cap="none" dirty="0">
                <a:ln>
                  <a:noFill/>
                </a:ln>
                <a:latin typeface="Liberation Sans" pitchFamily="18"/>
                <a:ea typeface="Microsoft YaHei" pitchFamily="2"/>
                <a:cs typeface="Lucida Sans" pitchFamily="2"/>
              </a:rPr>
              <a:t>ad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77F36FB-B377-4819-8AA0-210585DBAB9D}"/>
              </a:ext>
            </a:extLst>
          </p:cNvPr>
          <p:cNvSpPr txBox="1"/>
          <p:nvPr/>
        </p:nvSpPr>
        <p:spPr>
          <a:xfrm>
            <a:off x="1440000" y="2161800"/>
            <a:ext cx="720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 i="1"/>
            </a:pPr>
            <a:r>
              <a:rPr lang="de-DE" sz="2400" b="0" i="1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Lucida Sans" pitchFamily="2"/>
              </a:rPr>
              <a:t>in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705BCC7-BE62-4F4B-A27B-917FC8445489}"/>
              </a:ext>
            </a:extLst>
          </p:cNvPr>
          <p:cNvSpPr txBox="1"/>
          <p:nvPr/>
        </p:nvSpPr>
        <p:spPr>
          <a:xfrm>
            <a:off x="2160000" y="1443600"/>
            <a:ext cx="1440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/>
            </a:pPr>
            <a:r>
              <a:rPr lang="de-DE" sz="2400" b="0" i="0" u="none" strike="noStrike" kern="1200" cap="none" dirty="0">
                <a:ln>
                  <a:noFill/>
                </a:ln>
                <a:latin typeface="Liberation Sans" pitchFamily="18"/>
                <a:ea typeface="Microsoft YaHei" pitchFamily="2"/>
                <a:cs typeface="Lucida Sans" pitchFamily="2"/>
              </a:rPr>
              <a:t>+ Akk.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BDD20B5-6DF9-4E8B-94BA-4B8373F0C274}"/>
              </a:ext>
            </a:extLst>
          </p:cNvPr>
          <p:cNvSpPr txBox="1"/>
          <p:nvPr/>
        </p:nvSpPr>
        <p:spPr>
          <a:xfrm>
            <a:off x="2160000" y="2161800"/>
            <a:ext cx="1440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/>
            </a:pPr>
            <a:r>
              <a:rPr lang="de-DE" sz="24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Lucida Sans" pitchFamily="2"/>
              </a:rPr>
              <a:t>+ Akk.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F5F3C364-404F-4E46-AF95-2A4D201674DC}"/>
              </a:ext>
            </a:extLst>
          </p:cNvPr>
          <p:cNvSpPr txBox="1"/>
          <p:nvPr/>
        </p:nvSpPr>
        <p:spPr>
          <a:xfrm>
            <a:off x="2160000" y="2881800"/>
            <a:ext cx="1440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/>
            </a:pPr>
            <a:r>
              <a:rPr lang="de-DE" sz="24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Lucida Sans" pitchFamily="2"/>
              </a:rPr>
              <a:t>+ Abl.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5DB4F7D-1821-45F4-A4A1-5B95ABA01584}"/>
              </a:ext>
            </a:extLst>
          </p:cNvPr>
          <p:cNvSpPr txBox="1"/>
          <p:nvPr/>
        </p:nvSpPr>
        <p:spPr>
          <a:xfrm>
            <a:off x="1440000" y="3601800"/>
            <a:ext cx="720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 i="1"/>
            </a:pPr>
            <a:r>
              <a:rPr lang="de-DE" sz="2400" b="0" i="1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Lucida Sans" pitchFamily="2"/>
              </a:rPr>
              <a:t>sub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E4624157-9984-427A-814C-4A1344F0384F}"/>
              </a:ext>
            </a:extLst>
          </p:cNvPr>
          <p:cNvSpPr txBox="1"/>
          <p:nvPr/>
        </p:nvSpPr>
        <p:spPr>
          <a:xfrm>
            <a:off x="2160000" y="3603600"/>
            <a:ext cx="1368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/>
            </a:pPr>
            <a:r>
              <a:rPr lang="de-DE" sz="24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Lucida Sans" pitchFamily="2"/>
              </a:rPr>
              <a:t>+ Akk.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439E6BD-A0A1-41B6-B821-BDC6928A55EA}"/>
              </a:ext>
            </a:extLst>
          </p:cNvPr>
          <p:cNvSpPr txBox="1"/>
          <p:nvPr/>
        </p:nvSpPr>
        <p:spPr>
          <a:xfrm>
            <a:off x="2160000" y="4321800"/>
            <a:ext cx="1440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/>
            </a:pPr>
            <a:r>
              <a:rPr lang="de-DE" sz="24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Lucida Sans" pitchFamily="2"/>
              </a:rPr>
              <a:t>+ Abl.</a:t>
            </a:r>
          </a:p>
        </p:txBody>
      </p:sp>
      <p:sp>
        <p:nvSpPr>
          <p:cNvPr id="16" name="Gerader Verbinder 15">
            <a:extLst>
              <a:ext uri="{FF2B5EF4-FFF2-40B4-BE49-F238E27FC236}">
                <a16:creationId xmlns:a16="http://schemas.microsoft.com/office/drawing/2014/main" id="{4B8A92EC-91F3-4CFA-B337-25E82BE931E6}"/>
              </a:ext>
            </a:extLst>
          </p:cNvPr>
          <p:cNvSpPr/>
          <p:nvPr/>
        </p:nvSpPr>
        <p:spPr>
          <a:xfrm>
            <a:off x="3600000" y="1655999"/>
            <a:ext cx="1440000" cy="0"/>
          </a:xfrm>
          <a:prstGeom prst="line">
            <a:avLst/>
          </a:prstGeom>
          <a:noFill/>
          <a:ln w="12600">
            <a:solidFill>
              <a:srgbClr val="000000"/>
            </a:solidFill>
            <a:prstDash val="solid"/>
            <a:tailEnd type="arrow"/>
          </a:ln>
        </p:spPr>
        <p:txBody>
          <a:bodyPr vert="horz" wrap="none" lIns="96120" tIns="51120" rIns="96120" bIns="511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7" name="Gerader Verbinder 16">
            <a:extLst>
              <a:ext uri="{FF2B5EF4-FFF2-40B4-BE49-F238E27FC236}">
                <a16:creationId xmlns:a16="http://schemas.microsoft.com/office/drawing/2014/main" id="{6E2494DF-EF2F-46D7-A49D-2C5414050F35}"/>
              </a:ext>
            </a:extLst>
          </p:cNvPr>
          <p:cNvSpPr/>
          <p:nvPr/>
        </p:nvSpPr>
        <p:spPr>
          <a:xfrm>
            <a:off x="3600000" y="2376000"/>
            <a:ext cx="1800000" cy="0"/>
          </a:xfrm>
          <a:prstGeom prst="line">
            <a:avLst/>
          </a:prstGeom>
          <a:noFill/>
          <a:ln w="12600">
            <a:solidFill>
              <a:srgbClr val="000000"/>
            </a:solidFill>
            <a:prstDash val="solid"/>
            <a:tailEnd type="arrow"/>
          </a:ln>
        </p:spPr>
        <p:txBody>
          <a:bodyPr vert="horz" wrap="none" lIns="96120" tIns="51120" rIns="96120" bIns="511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E5F8139B-27D7-4D7C-AB02-959E2EFBF105}"/>
              </a:ext>
            </a:extLst>
          </p:cNvPr>
          <p:cNvSpPr/>
          <p:nvPr/>
        </p:nvSpPr>
        <p:spPr>
          <a:xfrm>
            <a:off x="5328000" y="3024000"/>
            <a:ext cx="144000" cy="144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000000"/>
          </a:solidFill>
          <a:ln w="0">
            <a:solidFill>
              <a:srgbClr val="3465A4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9" name="Freihandform: Form 18">
            <a:extLst>
              <a:ext uri="{FF2B5EF4-FFF2-40B4-BE49-F238E27FC236}">
                <a16:creationId xmlns:a16="http://schemas.microsoft.com/office/drawing/2014/main" id="{85C60894-F478-4CB1-907B-04992532AC26}"/>
              </a:ext>
            </a:extLst>
          </p:cNvPr>
          <p:cNvSpPr/>
          <p:nvPr/>
        </p:nvSpPr>
        <p:spPr>
          <a:xfrm>
            <a:off x="5328000" y="4824000"/>
            <a:ext cx="144000" cy="144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000000"/>
          </a:solidFill>
          <a:ln w="0">
            <a:solidFill>
              <a:srgbClr val="3465A4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0" name="Gerader Verbinder 19">
            <a:extLst>
              <a:ext uri="{FF2B5EF4-FFF2-40B4-BE49-F238E27FC236}">
                <a16:creationId xmlns:a16="http://schemas.microsoft.com/office/drawing/2014/main" id="{660AF6DF-9677-4120-B231-11487CDDF01C}"/>
              </a:ext>
            </a:extLst>
          </p:cNvPr>
          <p:cNvSpPr/>
          <p:nvPr/>
        </p:nvSpPr>
        <p:spPr>
          <a:xfrm>
            <a:off x="3600000" y="3744000"/>
            <a:ext cx="1800000" cy="432000"/>
          </a:xfrm>
          <a:prstGeom prst="line">
            <a:avLst/>
          </a:prstGeom>
          <a:noFill/>
          <a:ln w="12600">
            <a:solidFill>
              <a:srgbClr val="000000"/>
            </a:solidFill>
            <a:prstDash val="solid"/>
            <a:tailEnd type="arrow"/>
          </a:ln>
        </p:spPr>
        <p:txBody>
          <a:bodyPr vert="horz" wrap="none" lIns="96120" tIns="51120" rIns="96120" bIns="511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1296F457-6844-433D-8F67-93F421D35B74}"/>
              </a:ext>
            </a:extLst>
          </p:cNvPr>
          <p:cNvSpPr txBox="1"/>
          <p:nvPr/>
        </p:nvSpPr>
        <p:spPr>
          <a:xfrm>
            <a:off x="6480000" y="1440000"/>
            <a:ext cx="1224000" cy="5760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/>
            </a:pPr>
            <a:r>
              <a:rPr lang="de-DE" sz="2400" b="0" i="0" u="none" strike="noStrike" kern="1200" cap="none" dirty="0">
                <a:ln>
                  <a:noFill/>
                </a:ln>
                <a:latin typeface="Liberation Sans" pitchFamily="18"/>
                <a:ea typeface="Microsoft YaHei" pitchFamily="2"/>
                <a:cs typeface="Lucida Sans" pitchFamily="2"/>
              </a:rPr>
              <a:t>Wohin?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1DCEFCC1-C683-4F2D-B9CA-E0B3526B121E}"/>
              </a:ext>
            </a:extLst>
          </p:cNvPr>
          <p:cNvSpPr txBox="1"/>
          <p:nvPr/>
        </p:nvSpPr>
        <p:spPr>
          <a:xfrm>
            <a:off x="6480000" y="2160000"/>
            <a:ext cx="1728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/>
            </a:pPr>
            <a:r>
              <a:rPr lang="de-DE" sz="24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Lucida Sans" pitchFamily="2"/>
              </a:rPr>
              <a:t>Wohinein?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93C7E8F7-05D4-4FE4-9E12-0883761BFD6B}"/>
              </a:ext>
            </a:extLst>
          </p:cNvPr>
          <p:cNvSpPr txBox="1"/>
          <p:nvPr/>
        </p:nvSpPr>
        <p:spPr>
          <a:xfrm>
            <a:off x="6480000" y="2880000"/>
            <a:ext cx="1655999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/>
            </a:pPr>
            <a:r>
              <a:rPr lang="de-DE" sz="24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Lucida Sans" pitchFamily="2"/>
              </a:rPr>
              <a:t>Worin?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75440155-E918-4A50-841F-3B427FAF3093}"/>
              </a:ext>
            </a:extLst>
          </p:cNvPr>
          <p:cNvSpPr txBox="1"/>
          <p:nvPr/>
        </p:nvSpPr>
        <p:spPr>
          <a:xfrm>
            <a:off x="6480000" y="3600000"/>
            <a:ext cx="1728000" cy="6480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/>
            </a:pPr>
            <a:r>
              <a:rPr lang="de-DE" sz="24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Lucida Sans" pitchFamily="2"/>
              </a:rPr>
              <a:t>Worunter?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CC01F299-4F2D-495A-9230-0B82A09B669E}"/>
              </a:ext>
            </a:extLst>
          </p:cNvPr>
          <p:cNvSpPr txBox="1"/>
          <p:nvPr/>
        </p:nvSpPr>
        <p:spPr>
          <a:xfrm>
            <a:off x="6480000" y="4320000"/>
            <a:ext cx="2160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/>
            </a:pPr>
            <a:r>
              <a:rPr lang="de-DE" sz="24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Lucida Sans" pitchFamily="2"/>
              </a:rPr>
              <a:t>Wodrunter?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Class="entr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Class="entr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ntr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Class="entr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Class="entr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Class="entr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1" grpId="1" build="p"/>
      <p:bldP spid="12" grpId="2" build="p"/>
      <p:bldP spid="13" grpId="3" build="p"/>
      <p:bldP spid="14" grpId="4" build="p"/>
      <p:bldP spid="15" grpId="5" build="p"/>
      <p:bldP spid="22" grpId="6" build="p"/>
      <p:bldP spid="23" grpId="7" build="p"/>
      <p:bldP spid="24" grpId="8" build="p"/>
      <p:bldP spid="25" grpId="9" build="p"/>
    </p:bldLst>
  </p:timing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Breitbild</PresentationFormat>
  <Paragraphs>15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Liberation Sans</vt:lpstr>
      <vt:lpstr>Liberation Serif</vt:lpstr>
      <vt:lpstr>Standard</vt:lpstr>
      <vt:lpstr>Präpositionen, graphisch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Präpositionen, graphisch</dc:title>
  <dc:creator>Latinisator</dc:creator>
  <cp:lastModifiedBy>martin.mueller-wetzel</cp:lastModifiedBy>
  <cp:revision>3</cp:revision>
  <dcterms:created xsi:type="dcterms:W3CDTF">2020-05-16T17:20:42Z</dcterms:created>
  <dcterms:modified xsi:type="dcterms:W3CDTF">2020-06-12T19:11:48Z</dcterms:modified>
</cp:coreProperties>
</file>