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AE01CF-B240-4EF5-9F4B-D5296EE62C9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5B2F55F-E8F1-4056-8BB1-2F47CAD2F1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37E0D52-D842-4F48-88CF-2F1231AE1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0AE0A0F-7DE5-4075-A437-7172C354F1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B60DE75-2252-499E-9B2D-0253F933BF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52505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CF22F46-B896-492C-86B2-F0EEC1F731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107966F0-42D3-47B5-8802-8D90C848C7D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FC8420E-D92B-48DB-9684-A3442345C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3E96B85-AF36-4052-8C55-9BFE08C42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B7B013D-9C40-4905-A442-006BFA544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52189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52639963-2E6B-44C5-8D23-E1AA15ACEB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818C3803-AF49-4FC9-84CC-E01FB1238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9EE9F7-8B28-443F-ADE4-32C1451D0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67D0C95-B0ED-432E-A751-E8535A994B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C9CAAFA-392B-4317-94B9-697FACB8E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247583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DA2D0E6-6AAA-446B-8B33-49E921C39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CEC4F5A-4324-40A8-8409-C3E4FBB634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9B5602D-037F-49A0-9E23-B41B2EE9D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3C2094F-BAC2-4DE7-BF29-5EF562469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DD8F124-D320-4B24-92F9-74871EDB8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45364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48FE9AF-9305-46D7-97B2-D1AD52A8E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3681E7B-AC81-4945-9DA4-F60D6D96C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763DA517-B77B-4959-A521-2D8CF9FA5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7B6EB33-510F-4B5B-8678-71C5FB703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8AFF77A-3D47-4AB5-A6F6-5A859BF7D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5026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719DA8-0C60-4548-B340-8BDF687B06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327294E-E0DD-4DBE-81B2-823D4CC488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0183CDC-4B58-49CF-AC11-B04D881D44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8D11886-B9B2-474C-977F-D1B57534F3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91989A9-B3DC-4CD9-97A2-D9FEEAE91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ACEAA43-AC54-4B38-9A95-5031172FED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0505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490AA5-A7B1-44E8-866D-855BF41618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8ECDF1CC-97DB-41BA-B91D-7633A02058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05C528-47DD-4074-A15C-DB4D8974EE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5EFE5AD9-F6AD-4C4E-B1CB-4F4AD6CD05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CF92859-E201-4DCF-ABFE-5230C8DA93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385841CC-24A4-41E1-B5AA-2F69C2356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523BC7BF-245A-4F28-82B7-6E7E2F695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5F1279AA-4BC4-4C3A-BDC3-D62410885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2825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390BD0-4046-465F-8662-60497D7F1A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C9EC9FF-0926-4D2C-B2A9-968885CC03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DEE20425-C4F2-4DA9-A22C-50C964FA7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CEFC6E0A-2BB5-4435-B5B3-5ED7FE93C8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2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36453C74-2DFB-4A04-8C99-4E894BBF9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F87D004A-CB01-4665-952D-5FA84098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457DD8A2-9904-4741-BF41-7C648BD8FD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7954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548338E-F26C-4B9A-83D6-AAB6CD31F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728676A4-DCE6-43F0-AD0C-FE328CA2B4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3232FF4F-6A73-44A8-BC97-EDD964AC83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0810694-810C-4AD8-8BBF-1D6C116201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57D34-ED1D-4F81-AAEC-008F26E65F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728213E-7D6A-4580-B4E5-8260C1CFEB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87656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2BF9E1D-5060-4A76-B632-F31956D816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D16E8591-9F26-42C2-A040-C25DCA857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0305A93-1DC4-44C3-A0FD-ECC17F3B27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7D56190B-CE0B-429D-858E-C5C695923D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2B956D-4E13-4644-97B5-5A38413CD9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0778F56-F3A7-492D-8278-481CC0836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00747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17633C7-8574-4D73-A21A-33AD7A7C56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E43E3C2-B316-4FDE-9437-ADE1E59951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7ABACE0-39DE-4D55-95E4-77BDC5FDB0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59B7CE-3468-46C6-847D-6FB46EEFA0D3}" type="datetimeFigureOut">
              <a:rPr lang="de-DE" smtClean="0"/>
              <a:t>24.03.2021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27E4B57-5D2E-4CBF-AF18-E4D7B24CC90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12E4BB6-C12C-4171-9B86-BB52B65552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4379A8-1218-4EAD-B666-17988D597DB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0821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F75D9E3-52A8-4C8D-A95D-B8CCCD871E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7D6EB85-3A82-4C7C-816E-38A2FE091C4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661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68A0E-BED4-4618-ACC9-D1DEE434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691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„Sein“  in Geschichte, Gegenwart &amp; Gegenwelt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08CEDE-BB90-48D1-96C0-0B051ABA8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446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err="1"/>
              <a:t>Ind</a:t>
            </a:r>
            <a:r>
              <a:rPr lang="de-DE" b="1" dirty="0"/>
              <a:t>. </a:t>
            </a:r>
            <a:r>
              <a:rPr lang="de-DE" b="1" dirty="0" err="1"/>
              <a:t>Präs</a:t>
            </a:r>
            <a:r>
              <a:rPr lang="de-DE" b="1" dirty="0"/>
              <a:t>.: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i="1" dirty="0" err="1"/>
              <a:t>sum</a:t>
            </a:r>
            <a:r>
              <a:rPr lang="de-DE" i="1" dirty="0"/>
              <a:t> </a:t>
            </a:r>
          </a:p>
          <a:p>
            <a:pPr marL="0" indent="0">
              <a:buNone/>
            </a:pPr>
            <a:r>
              <a:rPr lang="de-DE" i="1" dirty="0"/>
              <a:t> es</a:t>
            </a:r>
          </a:p>
          <a:p>
            <a:pPr marL="0" indent="0">
              <a:buNone/>
            </a:pPr>
            <a:r>
              <a:rPr lang="de-DE" i="1" dirty="0"/>
              <a:t> </a:t>
            </a:r>
            <a:r>
              <a:rPr lang="de-DE" i="1" dirty="0" err="1"/>
              <a:t>est</a:t>
            </a:r>
            <a:endParaRPr lang="de-DE" i="1" dirty="0"/>
          </a:p>
          <a:p>
            <a:pPr marL="0" indent="0">
              <a:buNone/>
            </a:pPr>
            <a:r>
              <a:rPr lang="de-DE" i="1" dirty="0"/>
              <a:t> </a:t>
            </a:r>
            <a:r>
              <a:rPr lang="de-DE" i="1" dirty="0" err="1"/>
              <a:t>sumus</a:t>
            </a:r>
            <a:endParaRPr lang="de-DE" i="1" dirty="0"/>
          </a:p>
          <a:p>
            <a:pPr marL="0" indent="0">
              <a:buNone/>
            </a:pPr>
            <a:r>
              <a:rPr lang="de-DE" i="1" dirty="0"/>
              <a:t> </a:t>
            </a:r>
            <a:r>
              <a:rPr lang="de-DE" i="1" dirty="0" err="1"/>
              <a:t>estis</a:t>
            </a:r>
            <a:r>
              <a:rPr lang="de-DE" i="1" dirty="0"/>
              <a:t> </a:t>
            </a:r>
          </a:p>
          <a:p>
            <a:pPr marL="0" indent="0">
              <a:buNone/>
            </a:pPr>
            <a:r>
              <a:rPr lang="de-DE" i="1" dirty="0"/>
              <a:t> </a:t>
            </a:r>
            <a:r>
              <a:rPr lang="de-DE" i="1" dirty="0" err="1"/>
              <a:t>sunt</a:t>
            </a:r>
            <a:endParaRPr lang="de-DE" i="1" dirty="0"/>
          </a:p>
          <a:p>
            <a:pPr marL="0" indent="0">
              <a:buNone/>
            </a:pPr>
            <a:r>
              <a:rPr lang="de-DE" dirty="0">
                <a:sym typeface="Wingdings" panose="05000000000000000000" pitchFamily="2" charset="2"/>
              </a:rPr>
              <a:t> </a:t>
            </a:r>
            <a:r>
              <a:rPr lang="de-DE" dirty="0"/>
              <a:t>Absurde Formen</a:t>
            </a:r>
          </a:p>
          <a:p>
            <a:pPr marL="0" indent="0">
              <a:buNone/>
            </a:pPr>
            <a:r>
              <a:rPr lang="de-DE" dirty="0"/>
              <a:t>     (üblich in </a:t>
            </a:r>
            <a:r>
              <a:rPr lang="de-DE" dirty="0" err="1"/>
              <a:t>Idg</a:t>
            </a:r>
            <a:r>
              <a:rPr lang="de-DE" dirty="0"/>
              <a:t>.)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62633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68A0E-BED4-4618-ACC9-D1DEE434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691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„Sein“  in Geschichte, Gegenwart &amp; Gegenwelt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08CEDE-BB90-48D1-96C0-0B051ABA8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446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.:		</a:t>
            </a:r>
            <a:r>
              <a:rPr lang="de-DE" b="1" dirty="0"/>
              <a:t>	</a:t>
            </a:r>
            <a:r>
              <a:rPr lang="de-DE" b="1" dirty="0" err="1"/>
              <a:t>Ind</a:t>
            </a:r>
            <a:r>
              <a:rPr lang="de-DE" b="1" dirty="0"/>
              <a:t>. Perf.: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sum</a:t>
            </a:r>
            <a:r>
              <a:rPr lang="de-DE" i="1" dirty="0"/>
              <a:t>				 </a:t>
            </a:r>
            <a:r>
              <a:rPr lang="de-DE" i="1" dirty="0" err="1"/>
              <a:t>fu</a:t>
            </a:r>
            <a:r>
              <a:rPr lang="de-DE" i="1" dirty="0"/>
              <a:t>- </a:t>
            </a:r>
          </a:p>
          <a:p>
            <a:pPr marL="0" indent="0">
              <a:buNone/>
            </a:pPr>
            <a:r>
              <a:rPr lang="de-DE" i="1" dirty="0"/>
              <a:t> 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es				</a:t>
            </a:r>
            <a:r>
              <a:rPr lang="de-DE" i="1" dirty="0"/>
              <a:t> </a:t>
            </a:r>
            <a:r>
              <a:rPr lang="de-DE" i="1" dirty="0" err="1"/>
              <a:t>fu</a:t>
            </a:r>
            <a:r>
              <a:rPr lang="de-DE" i="1" dirty="0"/>
              <a:t>-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est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				</a:t>
            </a:r>
            <a:r>
              <a:rPr lang="de-DE" i="1" dirty="0"/>
              <a:t> </a:t>
            </a:r>
            <a:r>
              <a:rPr lang="de-DE" i="1" dirty="0" err="1"/>
              <a:t>fu</a:t>
            </a:r>
            <a:r>
              <a:rPr lang="de-DE" i="1" dirty="0"/>
              <a:t>-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sumus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			</a:t>
            </a:r>
            <a:r>
              <a:rPr lang="de-DE" i="1" dirty="0"/>
              <a:t> </a:t>
            </a:r>
            <a:r>
              <a:rPr lang="de-DE" i="1" dirty="0" err="1"/>
              <a:t>fu</a:t>
            </a:r>
            <a:r>
              <a:rPr lang="de-DE" i="1" dirty="0"/>
              <a:t>-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estis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				</a:t>
            </a:r>
            <a:r>
              <a:rPr lang="de-DE" i="1" dirty="0"/>
              <a:t> </a:t>
            </a:r>
            <a:r>
              <a:rPr lang="de-DE" i="1" dirty="0" err="1"/>
              <a:t>fu</a:t>
            </a:r>
            <a:r>
              <a:rPr lang="de-DE" i="1" dirty="0"/>
              <a:t>-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sunt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				</a:t>
            </a:r>
            <a:r>
              <a:rPr lang="de-DE" i="1" dirty="0"/>
              <a:t> </a:t>
            </a:r>
            <a:r>
              <a:rPr lang="de-DE" i="1" dirty="0" err="1"/>
              <a:t>fu</a:t>
            </a:r>
            <a:r>
              <a:rPr lang="de-DE" i="1" dirty="0"/>
              <a:t>-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Absurde Formen	</a:t>
            </a:r>
            <a:r>
              <a:rPr lang="de-DE" dirty="0"/>
              <a:t>Perf.-Stamm</a:t>
            </a:r>
            <a:r>
              <a:rPr lang="de-DE" i="1" dirty="0"/>
              <a:t> </a:t>
            </a:r>
            <a:r>
              <a:rPr lang="de-DE" i="1" dirty="0" err="1"/>
              <a:t>fu</a:t>
            </a:r>
            <a:r>
              <a:rPr lang="de-DE" i="1" dirty="0"/>
              <a:t>- 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    (üblich in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Idg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.)</a:t>
            </a: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429573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68A0E-BED4-4618-ACC9-D1DEE434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691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„Sein“  in Geschichte, Gegenwart &amp; Gegenwelt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08CEDE-BB90-48D1-96C0-0B051ABA8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446"/>
            <a:ext cx="10515600" cy="435133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.:		</a:t>
            </a:r>
            <a:r>
              <a:rPr lang="de-DE" b="1" dirty="0"/>
              <a:t>	</a:t>
            </a:r>
            <a:r>
              <a:rPr lang="de-DE" b="1" dirty="0" err="1"/>
              <a:t>Ind</a:t>
            </a:r>
            <a:r>
              <a:rPr lang="de-DE" b="1" dirty="0"/>
              <a:t>. Perf.: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sum</a:t>
            </a:r>
            <a:r>
              <a:rPr lang="de-DE" i="1" dirty="0"/>
              <a:t>				 </a:t>
            </a:r>
            <a:r>
              <a:rPr lang="de-DE" i="1" dirty="0" err="1"/>
              <a:t>fu</a:t>
            </a:r>
            <a:r>
              <a:rPr lang="de-DE" i="1" dirty="0"/>
              <a:t>-i </a:t>
            </a:r>
          </a:p>
          <a:p>
            <a:pPr marL="0" indent="0">
              <a:buNone/>
            </a:pPr>
            <a:r>
              <a:rPr lang="de-DE" i="1" dirty="0"/>
              <a:t> 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es				</a:t>
            </a:r>
            <a:r>
              <a:rPr lang="de-DE" i="1" dirty="0"/>
              <a:t> </a:t>
            </a:r>
            <a:r>
              <a:rPr lang="de-DE" i="1" dirty="0" err="1"/>
              <a:t>fu-isti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est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				</a:t>
            </a:r>
            <a:r>
              <a:rPr lang="de-DE" i="1" dirty="0"/>
              <a:t> </a:t>
            </a:r>
            <a:r>
              <a:rPr lang="de-DE" i="1" dirty="0" err="1"/>
              <a:t>fu-it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sumus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			</a:t>
            </a:r>
            <a:r>
              <a:rPr lang="de-DE" i="1" dirty="0"/>
              <a:t> </a:t>
            </a:r>
            <a:r>
              <a:rPr lang="de-DE" i="1" dirty="0" err="1"/>
              <a:t>fu-imus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estis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				</a:t>
            </a:r>
            <a:r>
              <a:rPr lang="de-DE" i="1" dirty="0"/>
              <a:t> </a:t>
            </a:r>
            <a:r>
              <a:rPr lang="de-DE" i="1" dirty="0" err="1"/>
              <a:t>fu-istis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sunt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				</a:t>
            </a:r>
            <a:r>
              <a:rPr lang="de-DE" i="1" dirty="0"/>
              <a:t> </a:t>
            </a:r>
            <a:r>
              <a:rPr lang="de-DE" i="1" dirty="0" err="1"/>
              <a:t>fu-ērunt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  <a:sym typeface="Wingdings" panose="05000000000000000000" pitchFamily="2" charset="2"/>
              </a:rPr>
              <a:t> 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Absurde Formen	</a:t>
            </a:r>
            <a:r>
              <a:rPr lang="de-DE" dirty="0"/>
              <a:t>Perf.-Stamm</a:t>
            </a:r>
            <a:r>
              <a:rPr lang="de-DE" i="1" dirty="0"/>
              <a:t> </a:t>
            </a:r>
            <a:r>
              <a:rPr lang="de-DE" i="1" dirty="0" err="1"/>
              <a:t>fu</a:t>
            </a:r>
            <a:r>
              <a:rPr lang="de-DE" i="1" dirty="0"/>
              <a:t>-, 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    (üblich in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Idg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.)		</a:t>
            </a:r>
            <a:r>
              <a:rPr lang="de-DE" dirty="0" err="1"/>
              <a:t>Ind</a:t>
            </a:r>
            <a:r>
              <a:rPr lang="de-DE" dirty="0"/>
              <a:t>.-Pf.-Endungen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92941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68A0E-BED4-4618-ACC9-D1DEE434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691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„Sein“  in Geschichte, Gegenwart &amp; Gegenwelt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08CEDE-BB90-48D1-96C0-0B051ABA8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446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.:		</a:t>
            </a:r>
            <a:r>
              <a:rPr lang="de-DE" b="1" dirty="0"/>
              <a:t>	</a:t>
            </a: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 Perf.:</a:t>
            </a:r>
            <a:r>
              <a:rPr lang="de-DE" b="1" dirty="0"/>
              <a:t>			Konj. </a:t>
            </a:r>
            <a:r>
              <a:rPr lang="de-DE" b="1" dirty="0" err="1"/>
              <a:t>Präs</a:t>
            </a:r>
            <a:r>
              <a:rPr lang="de-DE" b="1" dirty="0"/>
              <a:t>.: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sum</a:t>
            </a:r>
            <a:r>
              <a:rPr lang="de-DE" i="1" dirty="0"/>
              <a:t>				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fu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-i </a:t>
            </a:r>
            <a:r>
              <a:rPr lang="de-DE" i="1" dirty="0"/>
              <a:t>				 </a:t>
            </a:r>
            <a:r>
              <a:rPr lang="de-DE" i="1" dirty="0" err="1"/>
              <a:t>sim</a:t>
            </a:r>
            <a:endParaRPr lang="de-DE" i="1" dirty="0"/>
          </a:p>
          <a:p>
            <a:pPr marL="0" indent="0">
              <a:buNone/>
            </a:pPr>
            <a:r>
              <a:rPr lang="de-DE" i="1" dirty="0"/>
              <a:t> 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es				</a:t>
            </a:r>
            <a:r>
              <a:rPr lang="de-DE" i="1" dirty="0"/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fu-isti</a:t>
            </a:r>
            <a:r>
              <a:rPr lang="de-DE" i="1" dirty="0"/>
              <a:t>				 </a:t>
            </a:r>
            <a:r>
              <a:rPr lang="de-DE" i="1" dirty="0" err="1"/>
              <a:t>sis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est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				</a:t>
            </a:r>
            <a:r>
              <a:rPr lang="de-DE" i="1" dirty="0"/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fu-it</a:t>
            </a:r>
            <a:r>
              <a:rPr lang="de-DE" i="1" dirty="0"/>
              <a:t>				 </a:t>
            </a:r>
            <a:r>
              <a:rPr lang="de-DE" i="1" dirty="0" err="1"/>
              <a:t>sit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sumus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			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fu-imus</a:t>
            </a:r>
            <a:r>
              <a:rPr lang="de-DE" i="1" dirty="0"/>
              <a:t>			 simus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estis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				</a:t>
            </a:r>
            <a:r>
              <a:rPr lang="de-DE" i="1" dirty="0"/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fu-istis</a:t>
            </a:r>
            <a:r>
              <a:rPr lang="de-DE" i="1" dirty="0"/>
              <a:t>			 </a:t>
            </a:r>
            <a:r>
              <a:rPr lang="de-DE" i="1" dirty="0" err="1"/>
              <a:t>sitis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sunt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				</a:t>
            </a:r>
            <a:r>
              <a:rPr lang="de-DE" i="1" dirty="0"/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fu-ērunt</a:t>
            </a:r>
            <a:r>
              <a:rPr lang="de-DE" i="1" dirty="0"/>
              <a:t>			 </a:t>
            </a:r>
            <a:r>
              <a:rPr lang="de-DE" i="1" dirty="0" err="1"/>
              <a:t>sint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Absurde Formen		Perf.-Stamm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fu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-, 		</a:t>
            </a:r>
            <a:r>
              <a:rPr lang="de-DE" dirty="0" err="1"/>
              <a:t>Kj</a:t>
            </a:r>
            <a:r>
              <a:rPr lang="de-DE" dirty="0"/>
              <a:t>. auf</a:t>
            </a:r>
            <a:r>
              <a:rPr lang="de-DE" i="1" dirty="0"/>
              <a:t> -i-,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    (üblich in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Idg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.)		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.-Pf.-Endungen		</a:t>
            </a:r>
            <a:r>
              <a:rPr lang="de-DE" dirty="0"/>
              <a:t>wie</a:t>
            </a:r>
            <a:r>
              <a:rPr lang="de-DE" i="1" dirty="0"/>
              <a:t> </a:t>
            </a:r>
            <a:r>
              <a:rPr lang="de-DE" i="1" dirty="0" err="1"/>
              <a:t>velle</a:t>
            </a:r>
            <a:r>
              <a:rPr lang="de-DE" i="1" dirty="0"/>
              <a:t>, </a:t>
            </a:r>
            <a:r>
              <a:rPr lang="de-DE" i="1" dirty="0" err="1"/>
              <a:t>nolle</a:t>
            </a:r>
            <a:r>
              <a:rPr lang="de-DE" i="1" dirty="0"/>
              <a:t>, malle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44517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6068A0E-BED4-4618-ACC9-D1DEE4345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44691"/>
          </a:xfrm>
        </p:spPr>
        <p:txBody>
          <a:bodyPr>
            <a:normAutofit fontScale="90000"/>
          </a:bodyPr>
          <a:lstStyle/>
          <a:p>
            <a:pPr algn="ctr"/>
            <a:r>
              <a:rPr lang="de-DE" dirty="0"/>
              <a:t>„Sein“  in Geschichte, Gegenwart &amp; Gegenwelt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008CEDE-BB90-48D1-96C0-0B051ABA8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38446"/>
            <a:ext cx="10515600" cy="435133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 </a:t>
            </a: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.:		</a:t>
            </a:r>
            <a:r>
              <a:rPr lang="de-DE" b="1" dirty="0"/>
              <a:t>	</a:t>
            </a: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 Perf.:</a:t>
            </a:r>
            <a:r>
              <a:rPr lang="de-DE" b="1" dirty="0"/>
              <a:t>			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Konj. </a:t>
            </a:r>
            <a:r>
              <a:rPr lang="de-DE" b="1" dirty="0" err="1">
                <a:solidFill>
                  <a:schemeClr val="bg2">
                    <a:lumMod val="75000"/>
                  </a:schemeClr>
                </a:solidFill>
              </a:rPr>
              <a:t>Präs</a:t>
            </a:r>
            <a:r>
              <a:rPr lang="de-DE" b="1" dirty="0">
                <a:solidFill>
                  <a:schemeClr val="bg2">
                    <a:lumMod val="75000"/>
                  </a:schemeClr>
                </a:solidFill>
              </a:rPr>
              <a:t>.:</a:t>
            </a:r>
          </a:p>
          <a:p>
            <a:pPr marL="0" indent="0">
              <a:buNone/>
            </a:pPr>
            <a:r>
              <a:rPr lang="de-DE" dirty="0"/>
              <a:t> </a:t>
            </a:r>
            <a:r>
              <a:rPr lang="de-DE" i="1" dirty="0" err="1"/>
              <a:t>sum</a:t>
            </a:r>
            <a:r>
              <a:rPr lang="de-DE" i="1" dirty="0"/>
              <a:t>				 </a:t>
            </a:r>
            <a:r>
              <a:rPr lang="de-DE" i="1" dirty="0" err="1"/>
              <a:t>fu</a:t>
            </a:r>
            <a:r>
              <a:rPr lang="de-DE" i="1" dirty="0"/>
              <a:t>-i 				 </a:t>
            </a:r>
            <a:r>
              <a:rPr lang="de-DE" i="1" dirty="0" err="1"/>
              <a:t>sim</a:t>
            </a:r>
            <a:endParaRPr lang="de-DE" i="1" dirty="0"/>
          </a:p>
          <a:p>
            <a:pPr marL="0" indent="0">
              <a:buNone/>
            </a:pPr>
            <a:r>
              <a:rPr lang="de-DE" i="1" dirty="0"/>
              <a:t> es				 </a:t>
            </a:r>
            <a:r>
              <a:rPr lang="de-DE" i="1" dirty="0" err="1"/>
              <a:t>fu-isti</a:t>
            </a:r>
            <a:r>
              <a:rPr lang="de-DE" i="1" dirty="0"/>
              <a:t>				 </a:t>
            </a:r>
            <a:r>
              <a:rPr lang="de-DE" i="1" dirty="0" err="1"/>
              <a:t>sis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/>
              <a:t>est</a:t>
            </a:r>
            <a:r>
              <a:rPr lang="de-DE" i="1" dirty="0"/>
              <a:t>				 </a:t>
            </a:r>
            <a:r>
              <a:rPr lang="de-DE" i="1" dirty="0" err="1"/>
              <a:t>fu-it</a:t>
            </a:r>
            <a:r>
              <a:rPr lang="de-DE" i="1" dirty="0"/>
              <a:t>				 </a:t>
            </a:r>
            <a:r>
              <a:rPr lang="de-DE" i="1" dirty="0" err="1"/>
              <a:t>sit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/>
              <a:t>sumus</a:t>
            </a:r>
            <a:r>
              <a:rPr lang="de-DE" i="1" dirty="0"/>
              <a:t>			 </a:t>
            </a:r>
            <a:r>
              <a:rPr lang="de-DE" i="1" dirty="0" err="1"/>
              <a:t>fu-imus</a:t>
            </a:r>
            <a:r>
              <a:rPr lang="de-DE" i="1" dirty="0"/>
              <a:t>			 simus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/>
              <a:t>estis</a:t>
            </a:r>
            <a:r>
              <a:rPr lang="de-DE" i="1" dirty="0"/>
              <a:t> 				 </a:t>
            </a:r>
            <a:r>
              <a:rPr lang="de-DE" i="1" dirty="0" err="1"/>
              <a:t>fu-istis</a:t>
            </a:r>
            <a:r>
              <a:rPr lang="de-DE" i="1" dirty="0"/>
              <a:t>			 </a:t>
            </a:r>
            <a:r>
              <a:rPr lang="de-DE" i="1" dirty="0" err="1"/>
              <a:t>sitis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/>
              <a:t>sunt</a:t>
            </a:r>
            <a:r>
              <a:rPr lang="de-DE" i="1" dirty="0"/>
              <a:t>				 </a:t>
            </a:r>
            <a:r>
              <a:rPr lang="de-DE" i="1" dirty="0" err="1"/>
              <a:t>fu-ērunt</a:t>
            </a:r>
            <a:r>
              <a:rPr lang="de-DE" i="1" dirty="0"/>
              <a:t>			 </a:t>
            </a:r>
            <a:r>
              <a:rPr lang="de-DE" i="1" dirty="0" err="1"/>
              <a:t>sint</a:t>
            </a:r>
            <a:endParaRPr lang="de-DE" i="1" dirty="0">
              <a:solidFill>
                <a:schemeClr val="bg2">
                  <a:lumMod val="75000"/>
                </a:schemeClr>
              </a:solidFill>
            </a:endParaRPr>
          </a:p>
          <a:p>
            <a:pPr>
              <a:buFont typeface="Wingdings" panose="05000000000000000000" pitchFamily="2" charset="2"/>
              <a:buChar char="à"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Absurde Formen		Perf.-Stamm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fu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-, 		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Kj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. auf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-i-,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     (üblich in 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Idg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.)		</a:t>
            </a:r>
            <a:r>
              <a:rPr lang="de-DE" dirty="0" err="1">
                <a:solidFill>
                  <a:schemeClr val="bg2">
                    <a:lumMod val="75000"/>
                  </a:schemeClr>
                </a:solidFill>
              </a:rPr>
              <a:t>Ind</a:t>
            </a:r>
            <a:r>
              <a:rPr lang="de-DE" dirty="0">
                <a:solidFill>
                  <a:schemeClr val="bg2">
                    <a:lumMod val="75000"/>
                  </a:schemeClr>
                </a:solidFill>
              </a:rPr>
              <a:t>.-Pf.-Endungen		wie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velle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, </a:t>
            </a:r>
            <a:r>
              <a:rPr lang="de-DE" i="1" dirty="0" err="1">
                <a:solidFill>
                  <a:schemeClr val="bg2">
                    <a:lumMod val="75000"/>
                  </a:schemeClr>
                </a:solidFill>
              </a:rPr>
              <a:t>nolle</a:t>
            </a:r>
            <a:r>
              <a:rPr lang="de-DE" i="1" dirty="0">
                <a:solidFill>
                  <a:schemeClr val="bg2">
                    <a:lumMod val="75000"/>
                  </a:schemeClr>
                </a:solidFill>
              </a:rPr>
              <a:t>, malle</a:t>
            </a:r>
            <a:endParaRPr lang="de-DE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3862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494</Words>
  <Application>Microsoft Office PowerPoint</Application>
  <PresentationFormat>Breitbild</PresentationFormat>
  <Paragraphs>50</Paragraphs>
  <Slides>6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Wingdings</vt:lpstr>
      <vt:lpstr>Office</vt:lpstr>
      <vt:lpstr>PowerPoint-Präsentation</vt:lpstr>
      <vt:lpstr>„Sein“  in Geschichte, Gegenwart &amp; Gegenwelt</vt:lpstr>
      <vt:lpstr>„Sein“  in Geschichte, Gegenwart &amp; Gegenwelt</vt:lpstr>
      <vt:lpstr>„Sein“  in Geschichte, Gegenwart &amp; Gegenwelt</vt:lpstr>
      <vt:lpstr>„Sein“  in Geschichte, Gegenwart &amp; Gegenwelt</vt:lpstr>
      <vt:lpstr>„Sein“  in Geschichte, Gegenwart &amp; Gegenwelt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martin.mueller-wetzel</dc:creator>
  <cp:lastModifiedBy>martin.mueller-wetzel</cp:lastModifiedBy>
  <cp:revision>12</cp:revision>
  <dcterms:created xsi:type="dcterms:W3CDTF">2020-10-16T13:29:14Z</dcterms:created>
  <dcterms:modified xsi:type="dcterms:W3CDTF">2021-03-24T20:48:05Z</dcterms:modified>
</cp:coreProperties>
</file>