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3A8A09-D39F-4B79-9DB5-2B32E74311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3A0F76B-2AED-4D7E-A1DB-5F1158F3AF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EADF93-B3AF-4B32-BB7A-E9C650A28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7004-4864-4EA8-A112-BBE2163D3CF3}" type="datetimeFigureOut">
              <a:rPr lang="de-DE" smtClean="0"/>
              <a:t>15.11.2020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CA720C9-C57D-41E7-BD13-E225FE227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D5BF857-23BC-4E58-B64A-13B90CE7B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9C71-2C26-438B-81B4-11F31673F8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1707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75754D-7404-45EA-A294-39E7B2DEF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9DF1797-31E8-4879-AAE5-A91D2090E9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16A3DD-2966-456B-92F8-59256DC97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7004-4864-4EA8-A112-BBE2163D3CF3}" type="datetimeFigureOut">
              <a:rPr lang="de-DE" smtClean="0"/>
              <a:t>15.11.2020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0BC33D-4D21-4BC2-B167-9E9B60BF6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452DF8-31AB-4A03-89E0-60442A2D7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9C71-2C26-438B-81B4-11F31673F8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4741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1432F97-6F4E-473D-AF8F-F9CC1EA1BD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E1C4657-4066-4C2E-A77B-3D52BC0BD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0E3EEF-3C3F-49DD-ABBE-4FF92F3DB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7004-4864-4EA8-A112-BBE2163D3CF3}" type="datetimeFigureOut">
              <a:rPr lang="de-DE" smtClean="0"/>
              <a:t>15.11.2020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AAEF52-CB43-4CC9-9ED1-17786407E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EB1DB90-EA4A-4D40-89E9-632799031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9C71-2C26-438B-81B4-11F31673F8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808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E1EA04-CAA2-4050-A471-D86CF6C18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04DF80C-6D9F-4E41-BD1E-A2D2A2289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3FDED2E-A95C-4484-A7D1-47D3872B4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7004-4864-4EA8-A112-BBE2163D3CF3}" type="datetimeFigureOut">
              <a:rPr lang="de-DE" smtClean="0"/>
              <a:t>15.11.2020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4C53DCA-E268-461C-A9AB-6A5736203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88D3F9-2ED0-46C7-B214-1CD272AAD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9C71-2C26-438B-81B4-11F31673F8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4910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7E4AAE-B6D5-4188-B55D-406F07F23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8E7A7D-202D-4AC9-9FC4-0CD06750F1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34FBD1-015B-4091-B6A7-20EA74ED8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7004-4864-4EA8-A112-BBE2163D3CF3}" type="datetimeFigureOut">
              <a:rPr lang="de-DE" smtClean="0"/>
              <a:t>15.11.2020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810640-9489-4E6F-A9C0-A39ED7634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159F7E-657C-4CA6-8C42-4AAA759AF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9C71-2C26-438B-81B4-11F31673F8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027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AC5742-9B48-49DE-B484-B85683B80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91A61A7-C05B-40C3-BE1B-80B1D75528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727C163-8956-48EB-B1E1-1227097E4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527F688-F3D0-41FC-9111-FCDF666D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7004-4864-4EA8-A112-BBE2163D3CF3}" type="datetimeFigureOut">
              <a:rPr lang="de-DE" smtClean="0"/>
              <a:t>15.11.2020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3F1CD9F-2E61-4293-B9CD-A08B0344C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6C949A4-F5AA-4F63-B439-6920C3ABC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9C71-2C26-438B-81B4-11F31673F8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0765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B0C5D5-D330-402B-AC17-FE7202541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0493283-D4FE-4961-8DB0-33D6F1AB7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E1E696A-8884-43F4-8894-16100630CA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C9A3095-C121-43D7-AF93-E5DD6911D9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A2DE552-62EE-407D-8ED4-011F3797B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A435B23-8773-41B5-940E-4BACE1003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7004-4864-4EA8-A112-BBE2163D3CF3}" type="datetimeFigureOut">
              <a:rPr lang="de-DE" smtClean="0"/>
              <a:t>15.11.2020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BFE15F0-A6E2-404E-BDFF-FA186E847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1470230-E97E-45B5-96F5-0B41587C8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9C71-2C26-438B-81B4-11F31673F8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5481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3B4F1E-DCF5-42BD-8531-42C93C96E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00969AB-FFFF-4CF6-AB58-8CCF4F660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7004-4864-4EA8-A112-BBE2163D3CF3}" type="datetimeFigureOut">
              <a:rPr lang="de-DE" smtClean="0"/>
              <a:t>15.11.2020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9DE1D69-A9A6-4C5A-9196-F770BF50B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D0C0E22-E1E3-42F1-A8FF-073EB1854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9C71-2C26-438B-81B4-11F31673F8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4094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9AFF136-420F-4850-B18E-0C0433603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7004-4864-4EA8-A112-BBE2163D3CF3}" type="datetimeFigureOut">
              <a:rPr lang="de-DE" smtClean="0"/>
              <a:t>15.11.2020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CFBA63F-6C90-4BD6-8B02-4DA2B8786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139E5F3-9E45-4D92-9F43-A5590E649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9C71-2C26-438B-81B4-11F31673F8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6182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3CCA62-CDEA-425A-900A-786A02E1C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B85FF74-6B15-4EF6-8A54-7F90DB3BA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813188B-1181-458C-83D7-CBFFAB9D38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C2C7294-1478-4BA4-9B88-2EF6DF2D2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7004-4864-4EA8-A112-BBE2163D3CF3}" type="datetimeFigureOut">
              <a:rPr lang="de-DE" smtClean="0"/>
              <a:t>15.11.2020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9A825A7-146E-4BCC-9DC4-73EA38D3B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10F845D-0A5E-4126-AA95-8D85ADD7B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9C71-2C26-438B-81B4-11F31673F8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5223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60B182-41DB-45EC-8149-A69BEA309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A6E980C-4ABE-482B-84AD-81B4C433EF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A8ADB61-5462-4676-8291-3A8E41379A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A1F550-8600-4375-A5D3-5C19B1C91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7004-4864-4EA8-A112-BBE2163D3CF3}" type="datetimeFigureOut">
              <a:rPr lang="de-DE" smtClean="0"/>
              <a:t>15.11.2020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860FB43-F835-4F28-90A9-2DC7C4DA9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D6F26B5-C543-45CE-99B8-2DFB29B4E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9C71-2C26-438B-81B4-11F31673F8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4234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8714DB0-891D-427C-80D7-FC8735BB0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5C8CE8B-74FE-4E5D-ACCB-FF3E44921B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1F0BD8E-1E8D-4B94-994D-E6D5BC6A87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67004-4864-4EA8-A112-BBE2163D3CF3}" type="datetimeFigureOut">
              <a:rPr lang="de-DE" smtClean="0"/>
              <a:t>15.11.2020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EF5A86-592A-4534-ABB2-266353295A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FD8002-D76A-4FB7-BCB3-0B714C7BA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59C71-2C26-438B-81B4-11F31673F8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6054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B530A8-127A-493D-8BBD-5A9CD38B37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28379"/>
          </a:xfrm>
        </p:spPr>
        <p:txBody>
          <a:bodyPr/>
          <a:lstStyle/>
          <a:p>
            <a:pPr algn="l"/>
            <a:r>
              <a:rPr lang="de-DE" dirty="0"/>
              <a:t>Wie sagt schon Falco?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23A713E-A3E2-4506-B994-3FFB50097D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66151"/>
            <a:ext cx="9144000" cy="3091649"/>
          </a:xfrm>
        </p:spPr>
        <p:txBody>
          <a:bodyPr>
            <a:normAutofit/>
          </a:bodyPr>
          <a:lstStyle/>
          <a:p>
            <a:br>
              <a:rPr lang="de-DE" dirty="0"/>
            </a:br>
            <a:r>
              <a:rPr lang="de-DE" sz="8000" i="1" dirty="0">
                <a:latin typeface="Garamond" panose="02020404030301010803" pitchFamily="18" charset="0"/>
              </a:rPr>
              <a:t>Ich bin nur ein Egoist …</a:t>
            </a:r>
          </a:p>
          <a:p>
            <a:pPr algn="l"/>
            <a:r>
              <a:rPr lang="de-DE" sz="4800" b="1" dirty="0"/>
              <a:t>Personalpronomina  </a:t>
            </a:r>
          </a:p>
          <a:p>
            <a:pPr algn="l"/>
            <a:r>
              <a:rPr lang="de-DE" sz="4800" b="1" dirty="0"/>
              <a:t>der (so </a:t>
            </a:r>
            <a:r>
              <a:rPr lang="de-DE" sz="4800" b="1" dirty="0" err="1"/>
              <a:t>called</a:t>
            </a:r>
            <a:r>
              <a:rPr lang="de-DE" sz="4800" b="1" dirty="0"/>
              <a:t>) 1. </a:t>
            </a:r>
            <a:r>
              <a:rPr lang="de-DE" sz="4800" b="1"/>
              <a:t>/ </a:t>
            </a:r>
            <a:r>
              <a:rPr lang="de-DE" sz="4800" b="1" dirty="0"/>
              <a:t>2. Ps. </a:t>
            </a:r>
            <a:r>
              <a:rPr lang="de-DE" sz="4800" b="1" dirty="0" err="1"/>
              <a:t>Sg</a:t>
            </a:r>
            <a:r>
              <a:rPr lang="de-DE" sz="4800" b="1" dirty="0"/>
              <a:t>. &amp; Pl.</a:t>
            </a:r>
            <a:r>
              <a:rPr lang="de-DE" sz="4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172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E56A0C-146C-4F0C-BF79-D6920402A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8940"/>
          </a:xfrm>
        </p:spPr>
        <p:txBody>
          <a:bodyPr>
            <a:normAutofit fontScale="90000"/>
          </a:bodyPr>
          <a:lstStyle/>
          <a:p>
            <a:r>
              <a:rPr lang="de-DE" dirty="0"/>
              <a:t>Personalpronomina der 1. &amp; 2. Pers. </a:t>
            </a:r>
            <a:r>
              <a:rPr lang="de-DE" dirty="0" err="1"/>
              <a:t>Sg</a:t>
            </a:r>
            <a:r>
              <a:rPr lang="de-DE" dirty="0"/>
              <a:t>. &amp; Pl.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5F522D-6D6B-467D-90C9-48AFD787C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7031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sz="5400" dirty="0"/>
              <a:t>Ich 		du		wir				ihr</a:t>
            </a:r>
          </a:p>
          <a:p>
            <a:pPr marL="0" indent="0">
              <a:buNone/>
            </a:pPr>
            <a:r>
              <a:rPr lang="de-DE" sz="5400" dirty="0"/>
              <a:t> </a:t>
            </a:r>
            <a:r>
              <a:rPr lang="de-DE" sz="5400" i="1" dirty="0" err="1"/>
              <a:t>ego</a:t>
            </a:r>
            <a:r>
              <a:rPr lang="de-DE" sz="5400" i="1" dirty="0"/>
              <a:t>	tu		</a:t>
            </a:r>
            <a:r>
              <a:rPr lang="de-DE" sz="5400" i="1" dirty="0" err="1"/>
              <a:t>nōs</a:t>
            </a:r>
            <a:r>
              <a:rPr lang="de-DE" sz="5400" i="1" dirty="0"/>
              <a:t>				</a:t>
            </a:r>
            <a:r>
              <a:rPr lang="de-DE" sz="5400" i="1" dirty="0" err="1"/>
              <a:t>vōs</a:t>
            </a:r>
            <a:endParaRPr lang="de-DE" sz="5400" i="1" dirty="0"/>
          </a:p>
          <a:p>
            <a:pPr marL="0" indent="0">
              <a:buNone/>
            </a:pPr>
            <a:r>
              <a:rPr lang="de-DE" sz="5400" i="1" dirty="0"/>
              <a:t> </a:t>
            </a:r>
            <a:r>
              <a:rPr lang="de-DE" sz="5400" i="1" dirty="0" err="1"/>
              <a:t>mei</a:t>
            </a:r>
            <a:r>
              <a:rPr lang="de-DE" sz="5400" i="1" dirty="0"/>
              <a:t>	</a:t>
            </a:r>
            <a:r>
              <a:rPr lang="de-DE" sz="5400" i="1" dirty="0" err="1"/>
              <a:t>tui</a:t>
            </a:r>
            <a:r>
              <a:rPr lang="de-DE" sz="5400" i="1" dirty="0"/>
              <a:t>		</a:t>
            </a:r>
            <a:r>
              <a:rPr lang="de-DE" sz="5400" i="1" dirty="0" err="1"/>
              <a:t>nostri</a:t>
            </a:r>
            <a:r>
              <a:rPr lang="de-DE" sz="5400" i="1" dirty="0"/>
              <a:t> /-um	</a:t>
            </a:r>
            <a:r>
              <a:rPr lang="de-DE" sz="5400" i="1" dirty="0" err="1"/>
              <a:t>vestri</a:t>
            </a:r>
            <a:r>
              <a:rPr lang="de-DE" sz="5400" i="1" dirty="0"/>
              <a:t>/-um</a:t>
            </a:r>
          </a:p>
          <a:p>
            <a:pPr marL="0" indent="0">
              <a:buNone/>
            </a:pPr>
            <a:r>
              <a:rPr lang="de-DE" sz="5400" i="1" dirty="0"/>
              <a:t> </a:t>
            </a:r>
            <a:r>
              <a:rPr lang="de-DE" sz="5400" i="1" dirty="0" err="1"/>
              <a:t>mihi</a:t>
            </a:r>
            <a:r>
              <a:rPr lang="de-DE" sz="5400" i="1" dirty="0"/>
              <a:t>	</a:t>
            </a:r>
            <a:r>
              <a:rPr lang="de-DE" sz="5400" i="1" dirty="0" err="1"/>
              <a:t>tibi</a:t>
            </a:r>
            <a:r>
              <a:rPr lang="de-DE" sz="5400" i="1" dirty="0"/>
              <a:t>		</a:t>
            </a:r>
            <a:r>
              <a:rPr lang="de-DE" sz="5400" i="1" dirty="0" err="1"/>
              <a:t>nōbis</a:t>
            </a:r>
            <a:r>
              <a:rPr lang="de-DE" sz="5400" i="1" dirty="0"/>
              <a:t>			</a:t>
            </a:r>
            <a:r>
              <a:rPr lang="de-DE" sz="5400" i="1" dirty="0" err="1"/>
              <a:t>vōbis</a:t>
            </a:r>
            <a:endParaRPr lang="de-DE" sz="5400" i="1" dirty="0"/>
          </a:p>
          <a:p>
            <a:pPr marL="0" indent="0">
              <a:buNone/>
            </a:pPr>
            <a:r>
              <a:rPr lang="de-DE" sz="5400" i="1" dirty="0"/>
              <a:t> </a:t>
            </a:r>
            <a:r>
              <a:rPr lang="de-DE" sz="5400" i="1" dirty="0" err="1"/>
              <a:t>mē</a:t>
            </a:r>
            <a:r>
              <a:rPr lang="de-DE" sz="5400" i="1" dirty="0"/>
              <a:t>	</a:t>
            </a:r>
            <a:r>
              <a:rPr lang="de-DE" sz="5400" i="1" dirty="0" err="1"/>
              <a:t>tē</a:t>
            </a:r>
            <a:r>
              <a:rPr lang="de-DE" sz="5400" i="1" dirty="0"/>
              <a:t> 		</a:t>
            </a:r>
            <a:r>
              <a:rPr lang="de-DE" sz="5400" i="1" dirty="0" err="1"/>
              <a:t>nōs</a:t>
            </a:r>
            <a:r>
              <a:rPr lang="de-DE" sz="5400" i="1" dirty="0"/>
              <a:t>				</a:t>
            </a:r>
            <a:r>
              <a:rPr lang="de-DE" sz="5400" i="1" dirty="0" err="1"/>
              <a:t>vōs</a:t>
            </a:r>
            <a:endParaRPr lang="de-DE" sz="5400" i="1" dirty="0"/>
          </a:p>
          <a:p>
            <a:pPr marL="0" indent="0">
              <a:buNone/>
            </a:pPr>
            <a:r>
              <a:rPr lang="de-DE" sz="5400" i="1" dirty="0"/>
              <a:t> </a:t>
            </a:r>
            <a:r>
              <a:rPr lang="de-DE" sz="5400" i="1" dirty="0" err="1"/>
              <a:t>mē</a:t>
            </a:r>
            <a:r>
              <a:rPr lang="de-DE" sz="5400" i="1" dirty="0"/>
              <a:t>	</a:t>
            </a:r>
            <a:r>
              <a:rPr lang="de-DE" sz="5400" i="1" dirty="0" err="1"/>
              <a:t>tē</a:t>
            </a:r>
            <a:r>
              <a:rPr lang="de-DE" sz="5400" i="1" dirty="0"/>
              <a:t> 		</a:t>
            </a:r>
            <a:r>
              <a:rPr lang="de-DE" sz="5400" i="1" dirty="0" err="1"/>
              <a:t>nōbis</a:t>
            </a:r>
            <a:r>
              <a:rPr lang="de-DE" sz="5400" i="1" dirty="0"/>
              <a:t>			</a:t>
            </a:r>
            <a:r>
              <a:rPr lang="de-DE" sz="5400" i="1" dirty="0" err="1"/>
              <a:t>vōbis</a:t>
            </a:r>
            <a:endParaRPr lang="de-DE" sz="5400" dirty="0"/>
          </a:p>
        </p:txBody>
      </p:sp>
    </p:spTree>
    <p:extLst>
      <p:ext uri="{BB962C8B-B14F-4D97-AF65-F5344CB8AC3E}">
        <p14:creationId xmlns:p14="http://schemas.microsoft.com/office/powerpoint/2010/main" val="177937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E56A0C-146C-4F0C-BF79-D6920402A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8940"/>
          </a:xfrm>
        </p:spPr>
        <p:txBody>
          <a:bodyPr>
            <a:normAutofit fontScale="90000"/>
          </a:bodyPr>
          <a:lstStyle/>
          <a:p>
            <a:r>
              <a:rPr lang="de-DE" dirty="0"/>
              <a:t>Personalpronomina der 1. &amp; 2. Pers. </a:t>
            </a:r>
            <a:r>
              <a:rPr lang="de-DE" dirty="0" err="1"/>
              <a:t>Sg</a:t>
            </a:r>
            <a:r>
              <a:rPr lang="de-DE" dirty="0"/>
              <a:t>. &amp; Pl.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5F522D-6D6B-467D-90C9-48AFD787C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7031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sz="5400" dirty="0"/>
              <a:t>Ich 		du		wir				ihr</a:t>
            </a:r>
          </a:p>
          <a:p>
            <a:pPr marL="0" indent="0">
              <a:buNone/>
            </a:pPr>
            <a:r>
              <a:rPr lang="de-DE" sz="5400" dirty="0"/>
              <a:t> </a:t>
            </a:r>
            <a:r>
              <a:rPr lang="de-DE" sz="5400" i="1" dirty="0" err="1"/>
              <a:t>ego</a:t>
            </a:r>
            <a:r>
              <a:rPr lang="de-DE" sz="5400" i="1" dirty="0"/>
              <a:t>	tu		</a:t>
            </a:r>
            <a:r>
              <a:rPr lang="de-DE" sz="5400" i="1" dirty="0" err="1"/>
              <a:t>nōs</a:t>
            </a:r>
            <a:r>
              <a:rPr lang="de-DE" sz="5400" i="1" dirty="0"/>
              <a:t>				</a:t>
            </a:r>
            <a:r>
              <a:rPr lang="de-DE" sz="5400" i="1" dirty="0" err="1"/>
              <a:t>vōs</a:t>
            </a:r>
            <a:endParaRPr lang="de-DE" sz="5400" i="1" dirty="0"/>
          </a:p>
          <a:p>
            <a:pPr marL="0" indent="0">
              <a:buNone/>
            </a:pPr>
            <a:r>
              <a:rPr lang="de-DE" sz="5400" i="1" dirty="0"/>
              <a:t> </a:t>
            </a:r>
            <a:r>
              <a:rPr lang="de-DE" sz="5400" i="1" dirty="0" err="1"/>
              <a:t>mei</a:t>
            </a:r>
            <a:r>
              <a:rPr lang="de-DE" sz="5400" i="1" dirty="0"/>
              <a:t>	</a:t>
            </a:r>
            <a:r>
              <a:rPr lang="de-DE" sz="5400" i="1" dirty="0" err="1"/>
              <a:t>tui</a:t>
            </a:r>
            <a:r>
              <a:rPr lang="de-DE" sz="5400" i="1" dirty="0"/>
              <a:t>		</a:t>
            </a:r>
            <a:r>
              <a:rPr lang="de-DE" sz="5400" i="1" dirty="0" err="1"/>
              <a:t>nostri</a:t>
            </a:r>
            <a:r>
              <a:rPr lang="de-DE" sz="5400" i="1" dirty="0"/>
              <a:t> /-um	</a:t>
            </a:r>
            <a:r>
              <a:rPr lang="de-DE" sz="5400" i="1" dirty="0" err="1"/>
              <a:t>vestri</a:t>
            </a:r>
            <a:r>
              <a:rPr lang="de-DE" sz="5400" i="1" dirty="0"/>
              <a:t>/-um</a:t>
            </a:r>
          </a:p>
          <a:p>
            <a:pPr marL="0" indent="0">
              <a:buNone/>
            </a:pPr>
            <a:r>
              <a:rPr lang="de-DE" sz="5400" i="1" dirty="0"/>
              <a:t> </a:t>
            </a:r>
            <a:r>
              <a:rPr lang="de-DE" sz="5400" i="1" dirty="0" err="1"/>
              <a:t>mihi</a:t>
            </a:r>
            <a:r>
              <a:rPr lang="de-DE" sz="5400" i="1" dirty="0"/>
              <a:t>	</a:t>
            </a:r>
            <a:r>
              <a:rPr lang="de-DE" sz="5400" i="1" dirty="0" err="1"/>
              <a:t>tibi</a:t>
            </a:r>
            <a:r>
              <a:rPr lang="de-DE" sz="5400" i="1" dirty="0"/>
              <a:t>		</a:t>
            </a:r>
            <a:r>
              <a:rPr lang="de-DE" sz="5400" i="1" dirty="0" err="1"/>
              <a:t>nōbis</a:t>
            </a:r>
            <a:r>
              <a:rPr lang="de-DE" sz="5400" i="1" dirty="0"/>
              <a:t>			</a:t>
            </a:r>
            <a:r>
              <a:rPr lang="de-DE" sz="5400" i="1" dirty="0" err="1"/>
              <a:t>vōbis</a:t>
            </a:r>
            <a:endParaRPr lang="de-DE" sz="5400" i="1" dirty="0"/>
          </a:p>
          <a:p>
            <a:pPr marL="0" indent="0">
              <a:buNone/>
            </a:pPr>
            <a:r>
              <a:rPr lang="de-DE" sz="5400" i="1" dirty="0"/>
              <a:t> </a:t>
            </a:r>
            <a:r>
              <a:rPr lang="de-DE" sz="5400" i="1" dirty="0" err="1">
                <a:solidFill>
                  <a:srgbClr val="FF0000"/>
                </a:solidFill>
              </a:rPr>
              <a:t>mē</a:t>
            </a:r>
            <a:r>
              <a:rPr lang="de-DE" sz="5400" i="1" dirty="0">
                <a:solidFill>
                  <a:srgbClr val="FF0000"/>
                </a:solidFill>
              </a:rPr>
              <a:t>	</a:t>
            </a:r>
            <a:r>
              <a:rPr lang="de-DE" sz="5400" i="1" dirty="0" err="1">
                <a:solidFill>
                  <a:srgbClr val="FF0000"/>
                </a:solidFill>
              </a:rPr>
              <a:t>tē</a:t>
            </a:r>
            <a:r>
              <a:rPr lang="de-DE" sz="5400" i="1" dirty="0"/>
              <a:t> 		</a:t>
            </a:r>
            <a:r>
              <a:rPr lang="de-DE" sz="5400" i="1" dirty="0" err="1"/>
              <a:t>nōs</a:t>
            </a:r>
            <a:r>
              <a:rPr lang="de-DE" sz="5400" i="1" dirty="0"/>
              <a:t>				</a:t>
            </a:r>
            <a:r>
              <a:rPr lang="de-DE" sz="5400" i="1" dirty="0" err="1"/>
              <a:t>vōs</a:t>
            </a:r>
            <a:endParaRPr lang="de-DE" sz="5400" i="1" dirty="0"/>
          </a:p>
          <a:p>
            <a:pPr marL="0" indent="0">
              <a:buNone/>
            </a:pPr>
            <a:r>
              <a:rPr lang="de-DE" sz="5400" i="1" dirty="0"/>
              <a:t> </a:t>
            </a:r>
            <a:r>
              <a:rPr lang="de-DE" sz="5400" i="1" dirty="0" err="1">
                <a:solidFill>
                  <a:srgbClr val="FF0000"/>
                </a:solidFill>
              </a:rPr>
              <a:t>mē</a:t>
            </a:r>
            <a:r>
              <a:rPr lang="de-DE" sz="5400" i="1" dirty="0">
                <a:solidFill>
                  <a:srgbClr val="FF0000"/>
                </a:solidFill>
              </a:rPr>
              <a:t>	</a:t>
            </a:r>
            <a:r>
              <a:rPr lang="de-DE" sz="5400" i="1" dirty="0" err="1">
                <a:solidFill>
                  <a:srgbClr val="FF0000"/>
                </a:solidFill>
              </a:rPr>
              <a:t>tē</a:t>
            </a:r>
            <a:r>
              <a:rPr lang="de-DE" sz="5400" i="1" dirty="0">
                <a:solidFill>
                  <a:srgbClr val="FF0000"/>
                </a:solidFill>
              </a:rPr>
              <a:t> </a:t>
            </a:r>
            <a:r>
              <a:rPr lang="de-DE" sz="5400" i="1" dirty="0"/>
              <a:t>		</a:t>
            </a:r>
            <a:r>
              <a:rPr lang="de-DE" sz="5400" i="1" dirty="0" err="1"/>
              <a:t>nōbis</a:t>
            </a:r>
            <a:r>
              <a:rPr lang="de-DE" sz="5400" i="1" dirty="0"/>
              <a:t>			</a:t>
            </a:r>
            <a:r>
              <a:rPr lang="de-DE" sz="5400" i="1" dirty="0" err="1"/>
              <a:t>vōbis</a:t>
            </a:r>
            <a:endParaRPr lang="de-DE" sz="5400" dirty="0"/>
          </a:p>
        </p:txBody>
      </p:sp>
    </p:spTree>
    <p:extLst>
      <p:ext uri="{BB962C8B-B14F-4D97-AF65-F5344CB8AC3E}">
        <p14:creationId xmlns:p14="http://schemas.microsoft.com/office/powerpoint/2010/main" val="273803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E56A0C-146C-4F0C-BF79-D6920402A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8940"/>
          </a:xfrm>
        </p:spPr>
        <p:txBody>
          <a:bodyPr>
            <a:normAutofit fontScale="90000"/>
          </a:bodyPr>
          <a:lstStyle/>
          <a:p>
            <a:r>
              <a:rPr lang="de-DE" dirty="0"/>
              <a:t>Personalpronomina der 1. &amp; 2. Pers. </a:t>
            </a:r>
            <a:r>
              <a:rPr lang="de-DE" dirty="0" err="1"/>
              <a:t>Sg</a:t>
            </a:r>
            <a:r>
              <a:rPr lang="de-DE" dirty="0"/>
              <a:t>. &amp; Pl.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5F522D-6D6B-467D-90C9-48AFD787C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7031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sz="5400" dirty="0"/>
              <a:t>Ich 		du		wir				ihr</a:t>
            </a:r>
          </a:p>
          <a:p>
            <a:pPr marL="0" indent="0">
              <a:buNone/>
            </a:pPr>
            <a:r>
              <a:rPr lang="de-DE" sz="5400" dirty="0"/>
              <a:t> </a:t>
            </a:r>
            <a:r>
              <a:rPr lang="de-DE" sz="5400" i="1" dirty="0" err="1"/>
              <a:t>ego</a:t>
            </a:r>
            <a:r>
              <a:rPr lang="de-DE" sz="5400" i="1" dirty="0"/>
              <a:t>	tu		</a:t>
            </a:r>
            <a:r>
              <a:rPr lang="de-DE" sz="5400" i="1" dirty="0" err="1">
                <a:solidFill>
                  <a:srgbClr val="00B050"/>
                </a:solidFill>
              </a:rPr>
              <a:t>nōs</a:t>
            </a:r>
            <a:r>
              <a:rPr lang="de-DE" sz="5400" i="1" dirty="0">
                <a:solidFill>
                  <a:srgbClr val="00B050"/>
                </a:solidFill>
              </a:rPr>
              <a:t>				</a:t>
            </a:r>
            <a:r>
              <a:rPr lang="de-DE" sz="5400" i="1" dirty="0" err="1">
                <a:solidFill>
                  <a:srgbClr val="00B050"/>
                </a:solidFill>
              </a:rPr>
              <a:t>vōs</a:t>
            </a:r>
            <a:endParaRPr lang="de-DE" sz="5400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de-DE" sz="5400" i="1" dirty="0"/>
              <a:t> </a:t>
            </a:r>
            <a:r>
              <a:rPr lang="de-DE" sz="5400" i="1" dirty="0" err="1"/>
              <a:t>mei</a:t>
            </a:r>
            <a:r>
              <a:rPr lang="de-DE" sz="5400" i="1" dirty="0"/>
              <a:t>	</a:t>
            </a:r>
            <a:r>
              <a:rPr lang="de-DE" sz="5400" i="1" dirty="0" err="1"/>
              <a:t>tui</a:t>
            </a:r>
            <a:r>
              <a:rPr lang="de-DE" sz="5400" i="1" dirty="0"/>
              <a:t>		</a:t>
            </a:r>
            <a:r>
              <a:rPr lang="de-DE" sz="5400" i="1" dirty="0" err="1"/>
              <a:t>nostri</a:t>
            </a:r>
            <a:r>
              <a:rPr lang="de-DE" sz="5400" i="1" dirty="0"/>
              <a:t> /-um	</a:t>
            </a:r>
            <a:r>
              <a:rPr lang="de-DE" sz="5400" i="1" dirty="0" err="1"/>
              <a:t>vestri</a:t>
            </a:r>
            <a:r>
              <a:rPr lang="de-DE" sz="5400" i="1" dirty="0"/>
              <a:t>/-um</a:t>
            </a:r>
          </a:p>
          <a:p>
            <a:pPr marL="0" indent="0">
              <a:buNone/>
            </a:pPr>
            <a:r>
              <a:rPr lang="de-DE" sz="5400" i="1" dirty="0"/>
              <a:t> </a:t>
            </a:r>
            <a:r>
              <a:rPr lang="de-DE" sz="5400" i="1" dirty="0" err="1"/>
              <a:t>mihi</a:t>
            </a:r>
            <a:r>
              <a:rPr lang="de-DE" sz="5400" i="1" dirty="0"/>
              <a:t>	</a:t>
            </a:r>
            <a:r>
              <a:rPr lang="de-DE" sz="5400" i="1" dirty="0" err="1"/>
              <a:t>tibi</a:t>
            </a:r>
            <a:r>
              <a:rPr lang="de-DE" sz="5400" i="1" dirty="0"/>
              <a:t>		</a:t>
            </a:r>
            <a:r>
              <a:rPr lang="de-DE" sz="5400" i="1" dirty="0" err="1"/>
              <a:t>nōbis</a:t>
            </a:r>
            <a:r>
              <a:rPr lang="de-DE" sz="5400" i="1" dirty="0"/>
              <a:t>			</a:t>
            </a:r>
            <a:r>
              <a:rPr lang="de-DE" sz="5400" i="1" dirty="0" err="1"/>
              <a:t>vōbis</a:t>
            </a:r>
            <a:endParaRPr lang="de-DE" sz="5400" i="1" dirty="0"/>
          </a:p>
          <a:p>
            <a:pPr marL="0" indent="0">
              <a:buNone/>
            </a:pPr>
            <a:r>
              <a:rPr lang="de-DE" sz="5400" i="1" dirty="0"/>
              <a:t> </a:t>
            </a:r>
            <a:r>
              <a:rPr lang="de-DE" sz="5400" i="1" dirty="0" err="1">
                <a:solidFill>
                  <a:srgbClr val="FF0000"/>
                </a:solidFill>
              </a:rPr>
              <a:t>mē</a:t>
            </a:r>
            <a:r>
              <a:rPr lang="de-DE" sz="5400" i="1" dirty="0">
                <a:solidFill>
                  <a:srgbClr val="FF0000"/>
                </a:solidFill>
              </a:rPr>
              <a:t>	</a:t>
            </a:r>
            <a:r>
              <a:rPr lang="de-DE" sz="5400" i="1" dirty="0" err="1">
                <a:solidFill>
                  <a:srgbClr val="FF0000"/>
                </a:solidFill>
              </a:rPr>
              <a:t>tē</a:t>
            </a:r>
            <a:r>
              <a:rPr lang="de-DE" sz="5400" i="1" dirty="0"/>
              <a:t> 		</a:t>
            </a:r>
            <a:r>
              <a:rPr lang="de-DE" sz="5400" i="1" dirty="0" err="1">
                <a:solidFill>
                  <a:srgbClr val="00B050"/>
                </a:solidFill>
              </a:rPr>
              <a:t>nōs</a:t>
            </a:r>
            <a:r>
              <a:rPr lang="de-DE" sz="5400" i="1" dirty="0">
                <a:solidFill>
                  <a:srgbClr val="00B050"/>
                </a:solidFill>
              </a:rPr>
              <a:t>				</a:t>
            </a:r>
            <a:r>
              <a:rPr lang="de-DE" sz="5400" i="1" dirty="0" err="1">
                <a:solidFill>
                  <a:srgbClr val="00B050"/>
                </a:solidFill>
              </a:rPr>
              <a:t>vōs</a:t>
            </a:r>
            <a:endParaRPr lang="de-DE" sz="5400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de-DE" sz="5400" i="1" dirty="0"/>
              <a:t> </a:t>
            </a:r>
            <a:r>
              <a:rPr lang="de-DE" sz="5400" i="1" dirty="0" err="1">
                <a:solidFill>
                  <a:srgbClr val="FF0000"/>
                </a:solidFill>
              </a:rPr>
              <a:t>mē</a:t>
            </a:r>
            <a:r>
              <a:rPr lang="de-DE" sz="5400" i="1" dirty="0">
                <a:solidFill>
                  <a:srgbClr val="FF0000"/>
                </a:solidFill>
              </a:rPr>
              <a:t>	</a:t>
            </a:r>
            <a:r>
              <a:rPr lang="de-DE" sz="5400" i="1" dirty="0" err="1">
                <a:solidFill>
                  <a:srgbClr val="FF0000"/>
                </a:solidFill>
              </a:rPr>
              <a:t>tē</a:t>
            </a:r>
            <a:r>
              <a:rPr lang="de-DE" sz="5400" i="1" dirty="0">
                <a:solidFill>
                  <a:srgbClr val="FF0000"/>
                </a:solidFill>
              </a:rPr>
              <a:t> </a:t>
            </a:r>
            <a:r>
              <a:rPr lang="de-DE" sz="5400" i="1" dirty="0"/>
              <a:t>		</a:t>
            </a:r>
            <a:r>
              <a:rPr lang="de-DE" sz="5400" i="1" dirty="0" err="1"/>
              <a:t>nōbis</a:t>
            </a:r>
            <a:r>
              <a:rPr lang="de-DE" sz="5400" i="1" dirty="0"/>
              <a:t>			</a:t>
            </a:r>
            <a:r>
              <a:rPr lang="de-DE" sz="5400" i="1" dirty="0" err="1"/>
              <a:t>vōbis</a:t>
            </a:r>
            <a:endParaRPr lang="de-DE" sz="5400" dirty="0"/>
          </a:p>
        </p:txBody>
      </p:sp>
    </p:spTree>
    <p:extLst>
      <p:ext uri="{BB962C8B-B14F-4D97-AF65-F5344CB8AC3E}">
        <p14:creationId xmlns:p14="http://schemas.microsoft.com/office/powerpoint/2010/main" val="110250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E56A0C-146C-4F0C-BF79-D6920402A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8940"/>
          </a:xfrm>
        </p:spPr>
        <p:txBody>
          <a:bodyPr>
            <a:normAutofit fontScale="90000"/>
          </a:bodyPr>
          <a:lstStyle/>
          <a:p>
            <a:r>
              <a:rPr lang="de-DE" dirty="0"/>
              <a:t>Personalpronomina der 1. &amp; 2. Pers. </a:t>
            </a:r>
            <a:r>
              <a:rPr lang="de-DE" dirty="0" err="1"/>
              <a:t>Sg</a:t>
            </a:r>
            <a:r>
              <a:rPr lang="de-DE" dirty="0"/>
              <a:t>. &amp; Pl.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5F522D-6D6B-467D-90C9-48AFD787C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7031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sz="5400" dirty="0"/>
              <a:t>Ich 		du		wir				ihr</a:t>
            </a:r>
          </a:p>
          <a:p>
            <a:pPr marL="0" indent="0">
              <a:buNone/>
            </a:pPr>
            <a:r>
              <a:rPr lang="de-DE" sz="5400" dirty="0"/>
              <a:t> </a:t>
            </a:r>
            <a:r>
              <a:rPr lang="de-DE" sz="5400" i="1" dirty="0" err="1"/>
              <a:t>ego</a:t>
            </a:r>
            <a:r>
              <a:rPr lang="de-DE" sz="5400" i="1" dirty="0"/>
              <a:t>	tu		</a:t>
            </a:r>
            <a:r>
              <a:rPr lang="de-DE" sz="5400" i="1" dirty="0" err="1">
                <a:solidFill>
                  <a:srgbClr val="00B050"/>
                </a:solidFill>
              </a:rPr>
              <a:t>nōs</a:t>
            </a:r>
            <a:r>
              <a:rPr lang="de-DE" sz="5400" i="1" dirty="0">
                <a:solidFill>
                  <a:srgbClr val="00B050"/>
                </a:solidFill>
              </a:rPr>
              <a:t>				</a:t>
            </a:r>
            <a:r>
              <a:rPr lang="de-DE" sz="5400" i="1" dirty="0" err="1">
                <a:solidFill>
                  <a:srgbClr val="00B050"/>
                </a:solidFill>
              </a:rPr>
              <a:t>vōs</a:t>
            </a:r>
            <a:endParaRPr lang="de-DE" sz="5400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de-DE" sz="5400" i="1" dirty="0"/>
              <a:t> </a:t>
            </a:r>
            <a:r>
              <a:rPr lang="de-DE" sz="5400" i="1" dirty="0" err="1"/>
              <a:t>mei</a:t>
            </a:r>
            <a:r>
              <a:rPr lang="de-DE" sz="5400" i="1" dirty="0"/>
              <a:t>	</a:t>
            </a:r>
            <a:r>
              <a:rPr lang="de-DE" sz="5400" i="1" dirty="0" err="1"/>
              <a:t>tui</a:t>
            </a:r>
            <a:r>
              <a:rPr lang="de-DE" sz="5400" i="1" dirty="0"/>
              <a:t>		</a:t>
            </a:r>
            <a:r>
              <a:rPr lang="de-DE" sz="5400" i="1" dirty="0" err="1"/>
              <a:t>nostri</a:t>
            </a:r>
            <a:r>
              <a:rPr lang="de-DE" sz="5400" i="1" dirty="0"/>
              <a:t> /-um	</a:t>
            </a:r>
            <a:r>
              <a:rPr lang="de-DE" sz="5400" i="1" dirty="0" err="1"/>
              <a:t>vestri</a:t>
            </a:r>
            <a:r>
              <a:rPr lang="de-DE" sz="5400" i="1" dirty="0"/>
              <a:t>/-um</a:t>
            </a:r>
          </a:p>
          <a:p>
            <a:pPr marL="0" indent="0">
              <a:buNone/>
            </a:pPr>
            <a:r>
              <a:rPr lang="de-DE" sz="5400" i="1" dirty="0"/>
              <a:t> </a:t>
            </a:r>
            <a:r>
              <a:rPr lang="de-DE" sz="5400" i="1" dirty="0" err="1"/>
              <a:t>mihi</a:t>
            </a:r>
            <a:r>
              <a:rPr lang="de-DE" sz="5400" i="1" dirty="0"/>
              <a:t>	</a:t>
            </a:r>
            <a:r>
              <a:rPr lang="de-DE" sz="5400" i="1" dirty="0" err="1"/>
              <a:t>tibi</a:t>
            </a:r>
            <a:r>
              <a:rPr lang="de-DE" sz="5400" i="1" dirty="0"/>
              <a:t>		</a:t>
            </a:r>
            <a:r>
              <a:rPr lang="de-DE" sz="5400" i="1" dirty="0" err="1">
                <a:solidFill>
                  <a:srgbClr val="7030A0"/>
                </a:solidFill>
              </a:rPr>
              <a:t>nōbis</a:t>
            </a:r>
            <a:r>
              <a:rPr lang="de-DE" sz="5400" i="1" dirty="0">
                <a:solidFill>
                  <a:srgbClr val="7030A0"/>
                </a:solidFill>
              </a:rPr>
              <a:t>			</a:t>
            </a:r>
            <a:r>
              <a:rPr lang="de-DE" sz="5400" i="1" dirty="0" err="1">
                <a:solidFill>
                  <a:srgbClr val="7030A0"/>
                </a:solidFill>
              </a:rPr>
              <a:t>vōbis</a:t>
            </a:r>
            <a:endParaRPr lang="de-DE" sz="5400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de-DE" sz="5400" i="1" dirty="0"/>
              <a:t> </a:t>
            </a:r>
            <a:r>
              <a:rPr lang="de-DE" sz="5400" i="1" dirty="0" err="1">
                <a:solidFill>
                  <a:srgbClr val="FF0000"/>
                </a:solidFill>
              </a:rPr>
              <a:t>mē</a:t>
            </a:r>
            <a:r>
              <a:rPr lang="de-DE" sz="5400" i="1" dirty="0">
                <a:solidFill>
                  <a:srgbClr val="FF0000"/>
                </a:solidFill>
              </a:rPr>
              <a:t>	</a:t>
            </a:r>
            <a:r>
              <a:rPr lang="de-DE" sz="5400" i="1" dirty="0" err="1">
                <a:solidFill>
                  <a:srgbClr val="FF0000"/>
                </a:solidFill>
              </a:rPr>
              <a:t>tē</a:t>
            </a:r>
            <a:r>
              <a:rPr lang="de-DE" sz="5400" i="1" dirty="0"/>
              <a:t> 		</a:t>
            </a:r>
            <a:r>
              <a:rPr lang="de-DE" sz="5400" i="1" dirty="0" err="1">
                <a:solidFill>
                  <a:srgbClr val="00B050"/>
                </a:solidFill>
              </a:rPr>
              <a:t>nōs</a:t>
            </a:r>
            <a:r>
              <a:rPr lang="de-DE" sz="5400" i="1" dirty="0">
                <a:solidFill>
                  <a:srgbClr val="00B050"/>
                </a:solidFill>
              </a:rPr>
              <a:t>				</a:t>
            </a:r>
            <a:r>
              <a:rPr lang="de-DE" sz="5400" i="1" dirty="0" err="1">
                <a:solidFill>
                  <a:srgbClr val="00B050"/>
                </a:solidFill>
              </a:rPr>
              <a:t>vōs</a:t>
            </a:r>
            <a:endParaRPr lang="de-DE" sz="5400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de-DE" sz="5400" i="1" dirty="0"/>
              <a:t> </a:t>
            </a:r>
            <a:r>
              <a:rPr lang="de-DE" sz="5400" i="1" dirty="0" err="1">
                <a:solidFill>
                  <a:srgbClr val="FF0000"/>
                </a:solidFill>
              </a:rPr>
              <a:t>mē</a:t>
            </a:r>
            <a:r>
              <a:rPr lang="de-DE" sz="5400" i="1" dirty="0">
                <a:solidFill>
                  <a:srgbClr val="FF0000"/>
                </a:solidFill>
              </a:rPr>
              <a:t>	</a:t>
            </a:r>
            <a:r>
              <a:rPr lang="de-DE" sz="5400" i="1" dirty="0" err="1">
                <a:solidFill>
                  <a:srgbClr val="FF0000"/>
                </a:solidFill>
              </a:rPr>
              <a:t>tē</a:t>
            </a:r>
            <a:r>
              <a:rPr lang="de-DE" sz="5400" i="1" dirty="0">
                <a:solidFill>
                  <a:srgbClr val="FF0000"/>
                </a:solidFill>
              </a:rPr>
              <a:t> </a:t>
            </a:r>
            <a:r>
              <a:rPr lang="de-DE" sz="5400" i="1" dirty="0"/>
              <a:t>		</a:t>
            </a:r>
            <a:r>
              <a:rPr lang="de-DE" sz="5400" i="1" dirty="0" err="1">
                <a:solidFill>
                  <a:srgbClr val="7030A0"/>
                </a:solidFill>
              </a:rPr>
              <a:t>nōbis</a:t>
            </a:r>
            <a:r>
              <a:rPr lang="de-DE" sz="5400" i="1" dirty="0">
                <a:solidFill>
                  <a:srgbClr val="7030A0"/>
                </a:solidFill>
              </a:rPr>
              <a:t>			</a:t>
            </a:r>
            <a:r>
              <a:rPr lang="de-DE" sz="5400" i="1" dirty="0" err="1">
                <a:solidFill>
                  <a:srgbClr val="7030A0"/>
                </a:solidFill>
              </a:rPr>
              <a:t>vōbis</a:t>
            </a:r>
            <a:endParaRPr lang="de-DE" sz="5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11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E56A0C-146C-4F0C-BF79-D6920402A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8940"/>
          </a:xfrm>
        </p:spPr>
        <p:txBody>
          <a:bodyPr>
            <a:normAutofit fontScale="90000"/>
          </a:bodyPr>
          <a:lstStyle/>
          <a:p>
            <a:r>
              <a:rPr lang="de-DE" dirty="0"/>
              <a:t>Personalpronomina der 1. &amp; 2. Pers. </a:t>
            </a:r>
            <a:r>
              <a:rPr lang="de-DE" dirty="0" err="1"/>
              <a:t>Sg</a:t>
            </a:r>
            <a:r>
              <a:rPr lang="de-DE" dirty="0"/>
              <a:t>. &amp; Pl.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5F522D-6D6B-467D-90C9-48AFD787C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7031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sz="5400" dirty="0"/>
              <a:t>Ich 		du		wir				ihr</a:t>
            </a:r>
          </a:p>
          <a:p>
            <a:pPr marL="0" indent="0">
              <a:buNone/>
            </a:pPr>
            <a:r>
              <a:rPr lang="de-DE" sz="5400" dirty="0"/>
              <a:t> </a:t>
            </a:r>
            <a:r>
              <a:rPr lang="de-DE" sz="5400" i="1" dirty="0" err="1"/>
              <a:t>ego</a:t>
            </a:r>
            <a:r>
              <a:rPr lang="de-DE" sz="5400" i="1" dirty="0"/>
              <a:t>	tu		</a:t>
            </a:r>
            <a:r>
              <a:rPr lang="de-DE" sz="5400" i="1" dirty="0" err="1">
                <a:solidFill>
                  <a:srgbClr val="00B050"/>
                </a:solidFill>
              </a:rPr>
              <a:t>nōs</a:t>
            </a:r>
            <a:r>
              <a:rPr lang="de-DE" sz="5400" i="1" dirty="0">
                <a:solidFill>
                  <a:srgbClr val="00B050"/>
                </a:solidFill>
              </a:rPr>
              <a:t>				</a:t>
            </a:r>
            <a:r>
              <a:rPr lang="de-DE" sz="5400" i="1" dirty="0" err="1">
                <a:solidFill>
                  <a:srgbClr val="00B050"/>
                </a:solidFill>
              </a:rPr>
              <a:t>vōs</a:t>
            </a:r>
            <a:endParaRPr lang="de-DE" sz="5400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de-DE" sz="5400" i="1" dirty="0"/>
              <a:t> </a:t>
            </a:r>
            <a:r>
              <a:rPr lang="de-DE" sz="5400" i="1" dirty="0" err="1"/>
              <a:t>me</a:t>
            </a:r>
            <a:r>
              <a:rPr lang="de-DE" sz="5400" i="1" dirty="0" err="1">
                <a:solidFill>
                  <a:srgbClr val="00B0F0"/>
                </a:solidFill>
              </a:rPr>
              <a:t>i</a:t>
            </a:r>
            <a:r>
              <a:rPr lang="de-DE" sz="5400" i="1" dirty="0"/>
              <a:t>	</a:t>
            </a:r>
            <a:r>
              <a:rPr lang="de-DE" sz="5400" i="1" dirty="0" err="1"/>
              <a:t>tu</a:t>
            </a:r>
            <a:r>
              <a:rPr lang="de-DE" sz="5400" i="1" dirty="0" err="1">
                <a:solidFill>
                  <a:srgbClr val="00B0F0"/>
                </a:solidFill>
              </a:rPr>
              <a:t>i</a:t>
            </a:r>
            <a:r>
              <a:rPr lang="de-DE" sz="5400" i="1" dirty="0"/>
              <a:t>		</a:t>
            </a:r>
            <a:r>
              <a:rPr lang="de-DE" sz="5400" i="1" dirty="0" err="1"/>
              <a:t>nostr</a:t>
            </a:r>
            <a:r>
              <a:rPr lang="de-DE" sz="5400" i="1" dirty="0" err="1">
                <a:solidFill>
                  <a:srgbClr val="00B0F0"/>
                </a:solidFill>
              </a:rPr>
              <a:t>i</a:t>
            </a:r>
            <a:r>
              <a:rPr lang="de-DE" sz="5400" i="1" dirty="0"/>
              <a:t> /-um	</a:t>
            </a:r>
            <a:r>
              <a:rPr lang="de-DE" sz="5400" i="1" dirty="0" err="1"/>
              <a:t>vestr</a:t>
            </a:r>
            <a:r>
              <a:rPr lang="de-DE" sz="5400" i="1" dirty="0" err="1">
                <a:solidFill>
                  <a:srgbClr val="00B0F0"/>
                </a:solidFill>
              </a:rPr>
              <a:t>i</a:t>
            </a:r>
            <a:r>
              <a:rPr lang="de-DE" sz="5400" i="1" dirty="0"/>
              <a:t>/-um</a:t>
            </a:r>
          </a:p>
          <a:p>
            <a:pPr marL="0" indent="0">
              <a:buNone/>
            </a:pPr>
            <a:r>
              <a:rPr lang="de-DE" sz="5400" i="1" dirty="0"/>
              <a:t> </a:t>
            </a:r>
            <a:r>
              <a:rPr lang="de-DE" sz="5400" i="1" dirty="0" err="1"/>
              <a:t>mihi</a:t>
            </a:r>
            <a:r>
              <a:rPr lang="de-DE" sz="5400" i="1" dirty="0"/>
              <a:t>	</a:t>
            </a:r>
            <a:r>
              <a:rPr lang="de-DE" sz="5400" i="1" dirty="0" err="1"/>
              <a:t>tibi</a:t>
            </a:r>
            <a:r>
              <a:rPr lang="de-DE" sz="5400" i="1" dirty="0"/>
              <a:t>		</a:t>
            </a:r>
            <a:r>
              <a:rPr lang="de-DE" sz="5400" i="1" dirty="0" err="1">
                <a:solidFill>
                  <a:srgbClr val="7030A0"/>
                </a:solidFill>
              </a:rPr>
              <a:t>nōbis</a:t>
            </a:r>
            <a:r>
              <a:rPr lang="de-DE" sz="5400" i="1" dirty="0">
                <a:solidFill>
                  <a:srgbClr val="7030A0"/>
                </a:solidFill>
              </a:rPr>
              <a:t>			</a:t>
            </a:r>
            <a:r>
              <a:rPr lang="de-DE" sz="5400" i="1" dirty="0" err="1">
                <a:solidFill>
                  <a:srgbClr val="7030A0"/>
                </a:solidFill>
              </a:rPr>
              <a:t>vōbis</a:t>
            </a:r>
            <a:endParaRPr lang="de-DE" sz="5400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de-DE" sz="5400" i="1" dirty="0"/>
              <a:t> </a:t>
            </a:r>
            <a:r>
              <a:rPr lang="de-DE" sz="5400" i="1" dirty="0" err="1">
                <a:solidFill>
                  <a:srgbClr val="FF0000"/>
                </a:solidFill>
              </a:rPr>
              <a:t>mē</a:t>
            </a:r>
            <a:r>
              <a:rPr lang="de-DE" sz="5400" i="1" dirty="0">
                <a:solidFill>
                  <a:srgbClr val="FF0000"/>
                </a:solidFill>
              </a:rPr>
              <a:t>	</a:t>
            </a:r>
            <a:r>
              <a:rPr lang="de-DE" sz="5400" i="1" dirty="0" err="1">
                <a:solidFill>
                  <a:srgbClr val="FF0000"/>
                </a:solidFill>
              </a:rPr>
              <a:t>tē</a:t>
            </a:r>
            <a:r>
              <a:rPr lang="de-DE" sz="5400" i="1" dirty="0"/>
              <a:t> 		</a:t>
            </a:r>
            <a:r>
              <a:rPr lang="de-DE" sz="5400" i="1" dirty="0" err="1">
                <a:solidFill>
                  <a:srgbClr val="00B050"/>
                </a:solidFill>
              </a:rPr>
              <a:t>nōs</a:t>
            </a:r>
            <a:r>
              <a:rPr lang="de-DE" sz="5400" i="1" dirty="0">
                <a:solidFill>
                  <a:srgbClr val="00B050"/>
                </a:solidFill>
              </a:rPr>
              <a:t>				</a:t>
            </a:r>
            <a:r>
              <a:rPr lang="de-DE" sz="5400" i="1" dirty="0" err="1">
                <a:solidFill>
                  <a:srgbClr val="00B050"/>
                </a:solidFill>
              </a:rPr>
              <a:t>vōs</a:t>
            </a:r>
            <a:endParaRPr lang="de-DE" sz="5400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de-DE" sz="5400" i="1" dirty="0"/>
              <a:t> </a:t>
            </a:r>
            <a:r>
              <a:rPr lang="de-DE" sz="5400" i="1" dirty="0" err="1">
                <a:solidFill>
                  <a:srgbClr val="FF0000"/>
                </a:solidFill>
              </a:rPr>
              <a:t>mē</a:t>
            </a:r>
            <a:r>
              <a:rPr lang="de-DE" sz="5400" i="1" dirty="0">
                <a:solidFill>
                  <a:srgbClr val="FF0000"/>
                </a:solidFill>
              </a:rPr>
              <a:t>	</a:t>
            </a:r>
            <a:r>
              <a:rPr lang="de-DE" sz="5400" i="1" dirty="0" err="1">
                <a:solidFill>
                  <a:srgbClr val="FF0000"/>
                </a:solidFill>
              </a:rPr>
              <a:t>tē</a:t>
            </a:r>
            <a:r>
              <a:rPr lang="de-DE" sz="5400" i="1" dirty="0">
                <a:solidFill>
                  <a:srgbClr val="FF0000"/>
                </a:solidFill>
              </a:rPr>
              <a:t> </a:t>
            </a:r>
            <a:r>
              <a:rPr lang="de-DE" sz="5400" i="1" dirty="0"/>
              <a:t>		</a:t>
            </a:r>
            <a:r>
              <a:rPr lang="de-DE" sz="5400" i="1" dirty="0" err="1">
                <a:solidFill>
                  <a:srgbClr val="7030A0"/>
                </a:solidFill>
              </a:rPr>
              <a:t>nōbis</a:t>
            </a:r>
            <a:r>
              <a:rPr lang="de-DE" sz="5400" i="1" dirty="0">
                <a:solidFill>
                  <a:srgbClr val="7030A0"/>
                </a:solidFill>
              </a:rPr>
              <a:t>			</a:t>
            </a:r>
            <a:r>
              <a:rPr lang="de-DE" sz="5400" i="1" dirty="0" err="1">
                <a:solidFill>
                  <a:srgbClr val="7030A0"/>
                </a:solidFill>
              </a:rPr>
              <a:t>vōbis</a:t>
            </a:r>
            <a:endParaRPr lang="de-DE" sz="5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26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455</Words>
  <Application>Microsoft Office PowerPoint</Application>
  <PresentationFormat>Breitbild</PresentationFormat>
  <Paragraphs>39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Garamond</vt:lpstr>
      <vt:lpstr>Office</vt:lpstr>
      <vt:lpstr>Wie sagt schon Falco?</vt:lpstr>
      <vt:lpstr>Personalpronomina der 1. &amp; 2. Pers. Sg. &amp; Pl.</vt:lpstr>
      <vt:lpstr>Personalpronomina der 1. &amp; 2. Pers. Sg. &amp; Pl.</vt:lpstr>
      <vt:lpstr>Personalpronomina der 1. &amp; 2. Pers. Sg. &amp; Pl.</vt:lpstr>
      <vt:lpstr>Personalpronomina der 1. &amp; 2. Pers. Sg. &amp; Pl.</vt:lpstr>
      <vt:lpstr>Personalpronomina der 1. &amp; 2. Pers. Sg. &amp; Pl.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Ich bin nur ein Egoist …</dc:title>
  <dc:creator>martin.mueller-wetzel</dc:creator>
  <cp:lastModifiedBy>martin.mueller-wetzel</cp:lastModifiedBy>
  <cp:revision>7</cp:revision>
  <dcterms:created xsi:type="dcterms:W3CDTF">2020-11-15T20:03:49Z</dcterms:created>
  <dcterms:modified xsi:type="dcterms:W3CDTF">2020-11-15T20:46:11Z</dcterms:modified>
</cp:coreProperties>
</file>