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0AAA25-74B4-4677-A555-E86E49D4EA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917B404-0969-41D8-BAEA-B0101F2831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A0BC8D-66E2-405B-92AE-6DC19228F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BBDC-278D-47F0-8B06-120EA5A8360C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8FBD635-6359-4D29-BCB6-F564FACB3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C43FA0F-6EE6-4A15-BA10-39D9018C1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FEDA8-1648-4C7E-86A3-46B49A6808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9800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8CC67C-246D-43C0-8C0D-13D59E236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1CABFF7-4AA9-4423-ADD3-F743975869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3FC40B-DBBF-4E79-8A9E-A6547A472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BBDC-278D-47F0-8B06-120EA5A8360C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A04AE20-24A0-4DC1-9FAB-53948E75B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8F387E-0F07-4460-BA76-CC2A02276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FEDA8-1648-4C7E-86A3-46B49A6808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6239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BA78F8B-3FED-479D-9D71-064BCBEFE7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ED85434-3E56-413B-AC16-AB42BBB99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0853657-66AC-437A-91F7-30EB0DD82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BBDC-278D-47F0-8B06-120EA5A8360C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F2D77D-2DC6-41F8-9DC7-37453B71C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ED356A-6190-4E45-91AA-C949A044C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FEDA8-1648-4C7E-86A3-46B49A6808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9535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70A2E5-F9EB-4186-BAA9-6AE04781D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0E934E-4E3E-49C2-BE39-1736491EE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5B716AD-9944-4DFC-8345-02E530875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BBDC-278D-47F0-8B06-120EA5A8360C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5E97E8-3017-4771-AF38-AFC00D9ED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537BEFC-6081-4F5F-AF03-07F6CDD2B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FEDA8-1648-4C7E-86A3-46B49A6808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448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2E17C5-D2EE-4CCE-87B8-97D822774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CEFDDA8-47A9-42A1-89D2-28E407657D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A49A3D-EC25-4068-9E30-E8D69D35B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BBDC-278D-47F0-8B06-120EA5A8360C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4FDC6D0-8827-4F41-8096-028BD5904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4A21D9C-F7F6-47DA-A3D9-73FEDB7BD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FEDA8-1648-4C7E-86A3-46B49A6808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454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D7CA43-85C2-4FBB-8ED7-8DEEC85A8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ED7502-BA21-4C14-810D-351A5C951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EF6CCD6-7A88-4A13-991E-2BAA9A6A5A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5743694-703C-4050-88DF-25FF4BB99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BBDC-278D-47F0-8B06-120EA5A8360C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169B727-FE42-4D52-85BF-4CE2DD06E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82A3CE1-0092-4420-9305-78310B35D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FEDA8-1648-4C7E-86A3-46B49A6808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7050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EDCE57-62D5-4082-80B5-4F34639FC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7E112BD-9DBF-44D0-A50E-0C045F3FF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4EB7043-53B1-49B0-8C0A-B6B71A050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27BD126-A235-431E-A5C9-E04C70DC9B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27F3A75-4DA3-4EDB-A795-B9B7B63BDF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B8F1B0D-081B-4301-9EC7-6AF1AA352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BBDC-278D-47F0-8B06-120EA5A8360C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76C94A8-93E8-477D-B94A-C8328BE2D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689586D-D6F2-4334-A2E1-45EF2299D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FEDA8-1648-4C7E-86A3-46B49A6808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82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912381-8603-4C20-8DD3-67B24FCE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1902C99-BFBF-4F37-8088-FD3240193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BBDC-278D-47F0-8B06-120EA5A8360C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C42D6E9-20AA-4FFC-9078-1541F2F65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DB42BBB-D1F9-482D-B07C-1B24DCAF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FEDA8-1648-4C7E-86A3-46B49A6808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2131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C5FBE6B-BFB6-4B6E-93A5-5CEB28502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BBDC-278D-47F0-8B06-120EA5A8360C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75BA90E-3A63-45C6-9696-4F46EE75B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78A6277-1F96-4CC7-9800-76DF88130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FEDA8-1648-4C7E-86A3-46B49A6808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2350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417C64-CDF8-4736-8232-B7265518E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08ABC0-0FCC-4C9E-8621-E874FFAB5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E55FDA4-9581-4A7D-9562-93646E1148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D475D9-9872-49B9-826D-80CACDAA9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BBDC-278D-47F0-8B06-120EA5A8360C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63792E5-7442-4AD0-853E-689E85157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CB875B4-AD22-4F68-B830-269355991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FEDA8-1648-4C7E-86A3-46B49A6808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425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344EFE-C37A-42F9-854B-74582AF45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35D2757-6F8B-4AFA-858F-A1CD509764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3D957D-2936-48E9-85D6-A2519B81AD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4246011-4851-42C7-8AC6-63F970967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2BBDC-278D-47F0-8B06-120EA5A8360C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4CC2DCD-FF06-466A-8F31-82C916053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00B28E5-37F0-4922-8F31-CB4BA737F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FEDA8-1648-4C7E-86A3-46B49A6808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2508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256D2CB-C0CA-4BB1-AEF4-05DF6D06C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0EC7035-C8B7-4464-A006-7F3E591ED7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F30206E-F466-4194-836F-8683C1EBDD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2BBDC-278D-47F0-8B06-120EA5A8360C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C5F95E5-215E-4A73-8742-CEBB9E103B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519D6A4-659F-48FE-86EA-B0CCB3826B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FEDA8-1648-4C7E-86A3-46B49A6808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126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01031D-587E-42BE-A051-EDD129324E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Zaubersprüche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E131FC8-F21D-4255-B1DF-ACD225D6A0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3575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01031D-587E-42BE-A051-EDD129324E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Zaubersprüche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E131FC8-F21D-4255-B1DF-ACD225D6A0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The Personalendungen</a:t>
            </a:r>
          </a:p>
        </p:txBody>
      </p:sp>
    </p:spTree>
    <p:extLst>
      <p:ext uri="{BB962C8B-B14F-4D97-AF65-F5344CB8AC3E}">
        <p14:creationId xmlns:p14="http://schemas.microsoft.com/office/powerpoint/2010/main" val="2853079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CBE366-A593-4F4C-B6AF-980771ED3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AE38F0-225C-4558-801C-908827584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 </a:t>
            </a:r>
            <a:r>
              <a:rPr lang="de-DE" sz="4800" dirty="0"/>
              <a:t>o/m	s		t		</a:t>
            </a:r>
            <a:r>
              <a:rPr lang="de-DE" sz="4800" dirty="0" err="1"/>
              <a:t>mus</a:t>
            </a:r>
            <a:r>
              <a:rPr lang="de-DE" sz="4800" dirty="0"/>
              <a:t>	</a:t>
            </a:r>
            <a:r>
              <a:rPr lang="de-DE" sz="4800" dirty="0" err="1"/>
              <a:t>tis</a:t>
            </a:r>
            <a:r>
              <a:rPr lang="de-DE" sz="4800" dirty="0"/>
              <a:t>		</a:t>
            </a:r>
            <a:r>
              <a:rPr lang="de-DE" sz="4800" dirty="0" err="1"/>
              <a:t>nt</a:t>
            </a:r>
            <a:endParaRPr lang="de-DE" sz="4800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6626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CBE366-A593-4F4C-B6AF-980771ED3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AE38F0-225C-4558-801C-908827584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 </a:t>
            </a:r>
            <a:r>
              <a:rPr lang="de-DE" sz="4800" dirty="0"/>
              <a:t>o/m	s		t		</a:t>
            </a:r>
            <a:r>
              <a:rPr lang="de-DE" sz="4800" dirty="0" err="1"/>
              <a:t>mus</a:t>
            </a:r>
            <a:r>
              <a:rPr lang="de-DE" sz="4800" dirty="0"/>
              <a:t>	</a:t>
            </a:r>
            <a:r>
              <a:rPr lang="de-DE" sz="4800" dirty="0" err="1"/>
              <a:t>tis</a:t>
            </a:r>
            <a:r>
              <a:rPr lang="de-DE" sz="4800" dirty="0"/>
              <a:t>		</a:t>
            </a:r>
            <a:r>
              <a:rPr lang="de-DE" sz="4800" dirty="0" err="1"/>
              <a:t>nt</a:t>
            </a:r>
            <a:endParaRPr lang="de-DE" sz="4800" dirty="0"/>
          </a:p>
          <a:p>
            <a:pPr marL="0" indent="0">
              <a:buNone/>
            </a:pPr>
            <a:r>
              <a:rPr lang="de-DE" sz="4800" dirty="0"/>
              <a:t>(o)r 	</a:t>
            </a:r>
            <a:r>
              <a:rPr lang="de-DE" sz="4800" dirty="0" err="1"/>
              <a:t>ris</a:t>
            </a:r>
            <a:r>
              <a:rPr lang="de-DE" sz="4800" dirty="0"/>
              <a:t>		</a:t>
            </a:r>
            <a:r>
              <a:rPr lang="de-DE" sz="4800" dirty="0" err="1"/>
              <a:t>tur</a:t>
            </a:r>
            <a:r>
              <a:rPr lang="de-DE" sz="4800" dirty="0"/>
              <a:t>		mur	mini	</a:t>
            </a:r>
            <a:r>
              <a:rPr lang="de-DE" sz="4800" dirty="0" err="1"/>
              <a:t>ntur</a:t>
            </a:r>
            <a:endParaRPr lang="de-DE" sz="4800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68035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Breitbild</PresentationFormat>
  <Paragraphs>6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Zaubersprüche</vt:lpstr>
      <vt:lpstr>Zaubersprüche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Zaubersprüche</dc:title>
  <dc:creator>martin.mueller-wetzel</dc:creator>
  <cp:lastModifiedBy>martin.mueller-wetzel</cp:lastModifiedBy>
  <cp:revision>4</cp:revision>
  <dcterms:created xsi:type="dcterms:W3CDTF">2020-09-15T10:08:37Z</dcterms:created>
  <dcterms:modified xsi:type="dcterms:W3CDTF">2020-09-15T11:13:55Z</dcterms:modified>
</cp:coreProperties>
</file>