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82" r:id="rId10"/>
    <p:sldId id="262" r:id="rId11"/>
    <p:sldId id="263" r:id="rId12"/>
    <p:sldId id="270" r:id="rId13"/>
    <p:sldId id="268" r:id="rId14"/>
    <p:sldId id="271" r:id="rId15"/>
    <p:sldId id="269" r:id="rId16"/>
    <p:sldId id="264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56AD1-4BA9-4EB5-973C-CA38C1462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830084-CD97-45BD-8231-5842D34A8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9D1EEB-AFD5-418C-8FA9-AF1CB68D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B04834-A7E1-4982-93C6-E64900CE2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80EF44-5F52-4BD5-8109-7E5A318F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19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D62D2-BDE9-4A8C-B836-6B5D06743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0BE308-AE35-4772-B217-55FE9B07F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28A40D-AA73-4F4C-A170-33854F01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175533-108E-4F55-A0DB-BE61F73F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62414-3223-486D-9E4B-EF6383A5C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45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B93F64-75DC-4CA8-BD78-97D06E25A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C6F21-89A0-4FE7-AA08-F0CB35C8B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1646DA-3858-4D5F-8411-FD08971E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85C9A0-8D28-4DAA-9368-17A57161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BD3C70-0FC7-400D-B519-4EBD6CF8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34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AC1B0-9450-469D-9D10-F6C42382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3192A0-660C-4B2B-BCBB-ECC33519B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58DFFF-9351-4D3D-9AAB-B1D01FE8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D1B32B-EC68-41E8-B35E-72BF5F8D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DBCD5B-D610-42E6-85A7-9A351A12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23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CC6B6-9FF0-4994-AE42-5303E116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617B2A-5836-4229-A924-295F48386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5370DC-D2A7-4F02-A899-C94784AD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A6D237-D592-4C94-B7F3-A627ADF1B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05A027-22F6-46F6-AD18-1DF1C95A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1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96F52-5CB7-4ED3-941F-5A684C69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4ADB39-4E5E-4C17-BFDA-B810913C6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A7104B-D947-492C-AB4F-B3E69D08E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C2B2A6-4338-4CBA-99EF-4C7B1D897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62ADDF-9459-4AF1-B02C-D798EC9B7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CD1C9D-471E-465B-9A51-2B2D095FC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67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80DCF-7226-4F12-8B14-ED250FAA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1122D5-4095-4591-B3CF-12F441F2E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6E9B3A-EE6A-4A32-8A46-D7C0B6037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EBC7BA0-C298-4102-8959-5E7333FFF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4536DE6-2BF8-45F4-B0CF-7FEC9F628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ADAAEE-DB32-4047-9286-FC2AEA74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8606D4-1542-45DD-9E23-FC00A4D8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9192BE-9C80-4FF6-BD21-119C82FB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06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04D6D-BAE4-4E19-878F-2EBAA500D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1CFA6D7-9F3F-4260-9E41-40793D40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531980-1B99-499A-8B58-06E80451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63B8A5-5E7B-4D14-97C2-BF44C04B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29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B3E678-EEAC-41F2-921E-085260D3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F90F5C-3769-4351-BE29-ED39C399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6F0D94-340A-4ECD-B387-20A288C8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0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14221-804A-4105-A1F2-C0453767A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97E33D-6B50-41A5-85E8-B1EBED636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F05673-C4BB-49B5-B420-846DB5F67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0B8BCA-64BF-4AB4-AAC3-D4CD6C7A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12333B-7E81-45D2-9854-B6E02077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F91B3D-D6A6-403B-AFD4-CCAAA35F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84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CD274-DEE3-40CE-A601-3A1BCB805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00A9E3-CA0A-4DBA-80D9-BFCF251EE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93BCA1-C33C-4B92-8CD8-B47E515AC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9AB8C1-C389-42C6-BE4D-E477C1EE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CB74AF-F247-492B-B6D0-F48A9111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046C60-0D60-4ADE-8AAC-02219488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42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80F02DF-8F35-4D88-890B-F2F35676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9D87A7-A9B4-4366-9C3D-0CE83F95B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62A041-A97A-4A18-BF72-F599B8461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AFEF-4714-4F10-8F18-D7575B32679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A9D823-FAFC-408B-AEB6-09527B1D1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85F6DA-252C-4DD7-BACC-B970E8DE8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3FCAE-A34A-4E12-BF28-128573CCC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72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EFBC8-DCB8-4578-ACF7-0EDF95BE0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Lat. Tempora im Dt.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92BD380-BBB4-4756-9699-D2791A61C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15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43645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895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326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41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42329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</a:t>
                      </a:r>
                      <a:r>
                        <a:rPr lang="de-DE"/>
                        <a:t>“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62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89537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343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/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42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13969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008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076039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578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119270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36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175382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329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428854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4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46844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42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217545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2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36260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441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43375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822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936803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 bis zum Ende d. Vorstellung)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262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26730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 bis zum Ende </a:t>
                      </a:r>
                      <a:r>
                        <a:rPr lang="de-DE"/>
                        <a:t>d. </a:t>
                      </a:r>
                      <a:r>
                        <a:rPr lang="de-DE" dirty="0"/>
                        <a:t>Vorstellung)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842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47817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 bis zum Ende </a:t>
                      </a:r>
                      <a:r>
                        <a:rPr lang="de-DE"/>
                        <a:t>d. </a:t>
                      </a:r>
                      <a:r>
                        <a:rPr lang="de-DE" dirty="0"/>
                        <a:t>Vorstellung)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Immer die „vollendete Vergangenheit“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479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377292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 bis zum Ende </a:t>
                      </a:r>
                      <a:r>
                        <a:rPr lang="de-DE"/>
                        <a:t>d. </a:t>
                      </a:r>
                      <a:r>
                        <a:rPr lang="de-DE" dirty="0"/>
                        <a:t>Vorstellung)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Immer die „vollendete Vergangenheit“, wie das bei meiner Mutter heißt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831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744503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„Protokolltempus“ zum Listen v. Ergebnissen („vollendete Gegenwart“)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„Märchentempus“ zum Erzählen v. Handlungen als „Perf. </a:t>
                      </a:r>
                      <a:r>
                        <a:rPr lang="de-DE"/>
                        <a:t>historicum</a:t>
                      </a:r>
                      <a:r>
                        <a:rPr lang="de-DE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„Kulissentempus“ (steht da, hört nicht auf bis zum Ende </a:t>
                      </a:r>
                      <a:r>
                        <a:rPr lang="de-DE"/>
                        <a:t>d. </a:t>
                      </a:r>
                      <a:r>
                        <a:rPr lang="de-DE" dirty="0"/>
                        <a:t>Vorstellung)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Präteritum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Immer die „vollendete Vergangenheit“, wie das bei </a:t>
                      </a:r>
                      <a:r>
                        <a:rPr lang="de-DE"/>
                        <a:t>meiner Mutter heißt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4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56996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78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022001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geographischen </a:t>
                      </a:r>
                      <a:r>
                        <a:rPr lang="de-DE" dirty="0" err="1"/>
                        <a:t>Festellungen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9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955683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 dirty="0"/>
                        <a:t>. Feststellungen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17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/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 dirty="0"/>
                        <a:t>. 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48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71610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2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449872"/>
              </p:ext>
            </p:extLst>
          </p:nvPr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57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CF6F46A-1C37-4B8C-B818-A49DDDA9A579}"/>
              </a:ext>
            </a:extLst>
          </p:cNvPr>
          <p:cNvGraphicFramePr>
            <a:graphicFrameLocks noGrp="1"/>
          </p:cNvGraphicFramePr>
          <p:nvPr/>
        </p:nvGraphicFramePr>
        <p:xfrm>
          <a:off x="1127464" y="719666"/>
          <a:ext cx="975655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097">
                  <a:extLst>
                    <a:ext uri="{9D8B030D-6E8A-4147-A177-3AD203B41FA5}">
                      <a16:colId xmlns:a16="http://schemas.microsoft.com/office/drawing/2014/main" val="1856333683"/>
                    </a:ext>
                  </a:extLst>
                </a:gridCol>
                <a:gridCol w="7199790">
                  <a:extLst>
                    <a:ext uri="{9D8B030D-6E8A-4147-A177-3AD203B41FA5}">
                      <a16:colId xmlns:a16="http://schemas.microsoft.com/office/drawing/2014/main" val="140242009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3682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Lateinisch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3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Praesens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 </a:t>
                      </a:r>
                      <a:r>
                        <a:rPr lang="de-DE" dirty="0" err="1"/>
                        <a:t>geograph</a:t>
                      </a:r>
                      <a:r>
                        <a:rPr lang="de-DE" dirty="0"/>
                        <a:t>. / </a:t>
                      </a:r>
                      <a:r>
                        <a:rPr lang="de-DE" dirty="0" err="1"/>
                        <a:t>ethnolog</a:t>
                      </a:r>
                      <a:r>
                        <a:rPr lang="de-DE"/>
                        <a:t>. </a:t>
                      </a:r>
                      <a:r>
                        <a:rPr lang="de-DE" dirty="0"/>
                        <a:t>Feststellungen &amp; zeitlosen Wahrheiten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Präsens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Beim (plastischen) Schildern von Handlungen als „Praesens historicum“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82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Imperfekt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Plqpf</a:t>
                      </a:r>
                      <a:r>
                        <a:rPr lang="de-DE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00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1212</Words>
  <Application>Microsoft Office PowerPoint</Application>
  <PresentationFormat>Breitbild</PresentationFormat>
  <Paragraphs>319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</vt:lpstr>
      <vt:lpstr>Lat. Tempora im Dt.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Lat. Tempora im Dt.</dc:title>
  <dc:creator>martin.mueller-wetzel</dc:creator>
  <cp:lastModifiedBy>martin.mueller-wetzel</cp:lastModifiedBy>
  <cp:revision>10</cp:revision>
  <dcterms:created xsi:type="dcterms:W3CDTF">2020-06-10T18:06:07Z</dcterms:created>
  <dcterms:modified xsi:type="dcterms:W3CDTF">2020-06-10T19:15:47Z</dcterms:modified>
</cp:coreProperties>
</file>