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B0EDE-33EB-467B-8AAE-D8A5C4810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04326-0348-45D9-9148-9E37D1981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2976E5-20EB-4DF5-B401-8EDA8058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0B8C6B-E545-4617-B215-41066BAB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0676AF-1198-493E-8369-0D82EFE4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8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F37AC-C0E6-41B0-AF61-CF5308AE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25563E-1F9E-473C-93A6-056145EE7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D80B93-EA02-42A7-BEA5-4880BBD6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18ADF-871F-4DE7-861F-F8A26D37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04A2CF-49D5-450B-8549-C44A4E85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0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3BBF45-20A0-48BB-A488-23CC87E6B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6CFA53-0BBC-463A-B664-547E894B0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C6FD6F-EB0D-419C-96B9-3E883921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E8C822-7DB4-4CEB-B901-8D9232B8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0555DC-17C3-4C6C-AD1C-8511F228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83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B4BCD-0449-4B6D-A4F0-E838A77E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9B8844-A4C1-4FEC-94F4-FFF04DA79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2D205A-EDF9-4F94-AA35-1C73BB4B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7251F9-131B-4041-8ECA-C32DEA52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C2E8EE-A4C7-4278-86B5-879FF185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15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8B024-D3E8-4C1B-96B5-BDB80CAA7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899F6E-4BA2-4413-8C23-6DC34DD62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B77814-51C9-4266-9048-476C13AD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00E56D-958B-4B53-909C-CF8A214B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B240F4-310A-4FB1-8424-59073278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88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255B1-FFDC-4B46-AA0A-95BB17A9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384B7-814A-4FC3-BCAE-71C11AC1E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AF0EDE-2073-4ABA-8056-65248ADBA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130596-757F-42FF-B0DD-BE04ABD5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D3208B-6665-419D-A377-01432C09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8E8F13-6685-4B01-AEDE-99BA37B6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3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13F4F-934B-4EE6-B3EC-D6ED1611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069B19-9958-4E99-88F8-D7D32AAE1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20D575-886E-4F64-8EC2-26B3D74D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490B7-7F29-454B-A5F1-C3145AFBB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DB538B-3615-4071-995A-8D4986B2C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F20796-AF32-4971-BE25-576685F3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07FD8D2-DE8A-435F-B23F-310DFECA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D414B2-7185-4D89-8612-8D80BA1D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1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93041-22FA-41FF-A3FC-57F560AAA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18CC59-12F5-4617-812C-B8D0D47A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488D6D-9E69-4C65-B217-0EDB6AE59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343BA3-6210-476D-9F52-52E85250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00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7FD109-2ACE-451D-BBF0-CF120B27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395FF2-BCC0-4E51-B044-5BD1A1D5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BC65B4-1877-442F-B912-36F5A2FE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9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673F6-49A4-4229-AE28-8AC9C0AD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BFF24B-16A2-4945-9F1A-22713E10B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775B82-3954-48BB-88ED-44B8BDD6A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1F0779-BF4F-4F1E-A660-092C55F3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01F7A1-4807-4612-8C25-E24E805B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53CF94-4F9C-4C56-BFA8-97BDA62C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5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B4613-7BC4-4EE9-8D44-B4E2A461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BCE21B-9728-4624-BF5A-C573B4581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91324D-883D-4AEE-B68D-7E9EC00BA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5B1ED6-38A6-41AB-804C-D1D017A7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818575-5F63-4660-8CFF-A226820C0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101094-BCF6-4104-A82A-7BE1A61C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32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D8D5937-DAB5-4A64-BB1E-B9EAAB20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284267-A318-4428-9283-6444F09FE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5216D5-CFCB-4BA8-98E9-999F74E3F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4E0F-A7FD-497A-8DA1-0074AB6C5313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CC75D9-6B70-4027-8B05-D6C9E1629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EC3171-54B4-4C8E-8282-B664B29EE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D037-E2A2-4E5E-8392-9E7EE569A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03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E6BEC-373D-4688-BA56-462C4AE1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Flexion der Personalpronomina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623C8E-80E7-4430-8622-39DDF13A6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74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E6BEC-373D-4688-BA56-462C4AE1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Flexion der Personalpronomina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623C8E-80E7-4430-8622-39DDF13A6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err="1"/>
              <a:t>Nom</a:t>
            </a:r>
            <a:r>
              <a:rPr lang="de-DE" dirty="0"/>
              <a:t>. </a:t>
            </a:r>
            <a:r>
              <a:rPr lang="de-DE" dirty="0" err="1"/>
              <a:t>Sg</a:t>
            </a:r>
            <a:r>
              <a:rPr lang="de-DE" dirty="0"/>
              <a:t>.	ich		du		er		sie		es</a:t>
            </a:r>
          </a:p>
          <a:p>
            <a:pPr marL="0" indent="0">
              <a:buNone/>
            </a:pPr>
            <a:r>
              <a:rPr lang="de-DE" dirty="0"/>
              <a:t> Gen.		meiner	deiner	seiner		ihrer		seiner</a:t>
            </a:r>
          </a:p>
          <a:p>
            <a:pPr marL="0" indent="0">
              <a:buNone/>
            </a:pPr>
            <a:r>
              <a:rPr lang="de-DE" dirty="0"/>
              <a:t> Dat.		mir		dir 		ihm		ihr		ihm</a:t>
            </a:r>
          </a:p>
          <a:p>
            <a:pPr marL="0" indent="0">
              <a:buNone/>
            </a:pPr>
            <a:r>
              <a:rPr lang="de-DE" dirty="0"/>
              <a:t> Akk.		mich		dich		ihn		sie		es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err="1"/>
              <a:t>Nom</a:t>
            </a:r>
            <a:r>
              <a:rPr lang="de-DE" dirty="0"/>
              <a:t>.	 Pl.	wir		ihr		sie</a:t>
            </a:r>
          </a:p>
          <a:p>
            <a:pPr marL="0" indent="0">
              <a:buNone/>
            </a:pPr>
            <a:r>
              <a:rPr lang="de-DE" dirty="0"/>
              <a:t> Gen.		unser		euer		ihrer</a:t>
            </a:r>
          </a:p>
          <a:p>
            <a:pPr marL="0" indent="0">
              <a:buNone/>
            </a:pPr>
            <a:r>
              <a:rPr lang="de-DE" dirty="0"/>
              <a:t> Dat.		uns		euch		ihnen</a:t>
            </a:r>
          </a:p>
          <a:p>
            <a:pPr marL="0" indent="0">
              <a:buNone/>
            </a:pPr>
            <a:r>
              <a:rPr lang="de-DE" dirty="0"/>
              <a:t> Akk.		uns		euch		sie</a:t>
            </a:r>
          </a:p>
        </p:txBody>
      </p:sp>
    </p:spTree>
    <p:extLst>
      <p:ext uri="{BB962C8B-B14F-4D97-AF65-F5344CB8AC3E}">
        <p14:creationId xmlns:p14="http://schemas.microsoft.com/office/powerpoint/2010/main" val="18192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Flexion der Personalpronomina</vt:lpstr>
      <vt:lpstr>Flexion der Personalpronomina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Personalpronomina</dc:title>
  <dc:creator>martin.mueller-wetzel</dc:creator>
  <cp:lastModifiedBy>martin.mueller-wetzel</cp:lastModifiedBy>
  <cp:revision>5</cp:revision>
  <dcterms:created xsi:type="dcterms:W3CDTF">2020-09-23T14:53:45Z</dcterms:created>
  <dcterms:modified xsi:type="dcterms:W3CDTF">2020-09-23T15:44:55Z</dcterms:modified>
</cp:coreProperties>
</file>