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A8520-C84C-4E25-86D6-E6013DCC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3F46D2-4C92-4AEA-B448-961EAC312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6A2D93-71F1-4B6F-8983-39AC8C2F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C57C71-9E2C-464E-B312-EE17B2C7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410249-77CB-49EE-A13B-54BCECAF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34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674AF-318A-4950-95A3-617CA9EA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28C2F5-8B71-4718-BA41-2D47555D5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C2C20C-EEB7-4441-AF1F-7F30F1D9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B65D68-D17E-43A7-911E-63A65E83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D5DC07-DA07-41F1-9FE2-A589285E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0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F92E97-C1B7-4090-946D-3ABCE245CC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35944D-E49E-43F9-B80F-090EFA47A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2C3557-F606-473E-9AE6-8FC3A88A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59CF23-1F71-4894-949A-C4DBD7E8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C34402-1A44-4F0C-997E-5A89A27E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5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09716-B9B6-4BE3-8687-3CB8CDE3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94F4BE-FF82-4529-AD92-1389F616A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2EE9-8FD7-47E7-852D-DB168E79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D3C04B-A26B-4F8B-AB8D-0785E4BF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F16278-40C0-484D-9C29-CA595FBD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19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6F522-C077-4951-9B98-53C1ACF11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E83453-C6AA-4B6B-98D7-892CC4B5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4F65D0-37B8-4743-870B-75C359F58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6E7348-D3E1-41A3-874C-15D946F2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BBE40-809F-46F0-8FC6-1803F23D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13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CC386-15B7-422B-9CDD-F72ADC5D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A7D776-868D-45EC-B7B4-3C94D925B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D2B7D-761C-4BF4-8DE3-9837C7306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CBE774-4A09-4866-93D9-F79E4F75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45B1B3-5EC3-4081-8948-1AE1B0A0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DF6BA3-45A1-4FDB-A0F9-A7C24831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41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4DCCE3-0B8D-44D5-8069-FA769904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A8D07A-1744-426B-8CF4-3E9BC14EE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3DD2EB-2825-4708-8547-EA22C8E34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B440F5-0A8A-4FBF-BF7A-9B5334D90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41A716A-0E76-4C45-B175-E7571A6CE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842A2DA-3E5F-43F5-8EE7-C10FA838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F60BE7A-844B-440A-A23D-94CAA3AD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115D5DC-1362-483E-92F7-F6A043A5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22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C9C4D-1240-4FBC-85C1-4CFB4F99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D056C9E-7287-47ED-A8FB-6A6308B4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402E0D-E723-43B6-96EF-781C1D9A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E489AB-1802-45F3-86D0-F39F9D1A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63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33DE90-6DFA-4939-97A9-E2DE04489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255317-ECF6-4F19-87D2-95A3AE3C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871A48-03FE-4E12-96DA-A9E0C39C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66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93358-FDBF-4C58-9B6F-8E3ED205B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0A822F-3927-4EE5-9267-1899FE148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15846-8E15-4ABC-B398-1648AD486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975A68-1784-4D85-971E-8DBFC595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386D3E-0636-483D-B1D1-F3A11719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D6CCB0-7CF7-4BB7-A053-AA3F96D9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24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4E7EA-A641-4D00-83E9-EE03B22B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43CE61-7583-43AC-8FD5-E3FC4FFDC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990F1A-C8B7-4969-9C86-2BFECD504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F8E1C4-B6A4-4AD1-A0AC-D682A81A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7EE104-8229-464A-B991-AA629D68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401BAF-8577-47E1-B743-76BA2B5B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94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01B2061-6201-48DA-B136-2AAA05A76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F60B98-D01F-4815-94E5-5CAAD059A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FFF4A6-4834-40FD-8C47-EA76E10D7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68EF-9DBB-4251-AB60-B84772A03567}" type="datetimeFigureOut">
              <a:rPr lang="de-DE" smtClean="0"/>
              <a:t>02.04.2021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C96465-BDB2-4219-AEB9-EBBB77AAE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C63A14-4EF1-4537-B576-0FD77432C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4BE3-CE04-432E-9E67-2B6461E046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24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7AEAA-74B8-495E-90B5-97629DFFB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Modalverben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393CBF-BF08-40B2-8918-E92CE9C2DD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68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9E584E-5906-429B-A718-0A153B61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781"/>
          </a:xfrm>
        </p:spPr>
        <p:txBody>
          <a:bodyPr>
            <a:normAutofit fontScale="90000"/>
          </a:bodyPr>
          <a:lstStyle/>
          <a:p>
            <a:r>
              <a:rPr lang="de-DE" dirty="0"/>
              <a:t>Modalverben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3695F7-64CA-418E-B4B3-0B0E4B727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824740"/>
          </a:xfrm>
        </p:spPr>
        <p:txBody>
          <a:bodyPr/>
          <a:lstStyle/>
          <a:p>
            <a:pPr marL="0" indent="0">
              <a:buNone/>
            </a:pPr>
            <a:r>
              <a:rPr lang="de-DE" sz="4000" dirty="0"/>
              <a:t>- sind: </a:t>
            </a:r>
          </a:p>
          <a:p>
            <a:pPr marL="0" indent="0">
              <a:buNone/>
            </a:pPr>
            <a:r>
              <a:rPr lang="de-DE" sz="4000" i="1" dirty="0"/>
              <a:t>   müssen, sollen, dürfen, können, wollen, mögen</a:t>
            </a:r>
          </a:p>
          <a:p>
            <a:pPr>
              <a:buFontTx/>
              <a:buChar char="-"/>
            </a:pPr>
            <a:r>
              <a:rPr lang="de-DE" sz="4000" dirty="0"/>
              <a:t>haben:</a:t>
            </a:r>
          </a:p>
          <a:p>
            <a:pPr marL="0" indent="0">
              <a:buNone/>
            </a:pPr>
            <a:r>
              <a:rPr lang="de-DE" sz="4000" dirty="0"/>
              <a:t>   - in der 3. </a:t>
            </a:r>
            <a:r>
              <a:rPr lang="de-DE" sz="4000" dirty="0" err="1"/>
              <a:t>Sg</a:t>
            </a:r>
            <a:r>
              <a:rPr lang="de-DE" sz="4000" dirty="0"/>
              <a:t>. Kein –</a:t>
            </a:r>
            <a:r>
              <a:rPr lang="de-DE" sz="4000" i="1" dirty="0"/>
              <a:t>t</a:t>
            </a:r>
            <a:r>
              <a:rPr lang="de-DE" sz="4000" dirty="0"/>
              <a:t>,</a:t>
            </a:r>
          </a:p>
          <a:p>
            <a:pPr marL="0" indent="0">
              <a:buNone/>
            </a:pPr>
            <a:r>
              <a:rPr lang="de-DE" sz="4000" dirty="0"/>
              <a:t>   - ggf. einen Inf. ohne „zu“ bei sich,</a:t>
            </a:r>
          </a:p>
          <a:p>
            <a:pPr marL="0" indent="0">
              <a:buNone/>
            </a:pPr>
            <a:r>
              <a:rPr lang="de-DE" sz="4000" dirty="0"/>
              <a:t>   - je nach Konstruktion zwei Perfekte: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89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9E584E-5906-429B-A718-0A153B61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781"/>
          </a:xfrm>
        </p:spPr>
        <p:txBody>
          <a:bodyPr>
            <a:normAutofit fontScale="90000"/>
          </a:bodyPr>
          <a:lstStyle/>
          <a:p>
            <a:r>
              <a:rPr lang="de-DE" dirty="0"/>
              <a:t>Modalverben im Perfekt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3695F7-64CA-418E-B4B3-0B0E4B727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824740"/>
          </a:xfrm>
        </p:spPr>
        <p:txBody>
          <a:bodyPr/>
          <a:lstStyle/>
          <a:p>
            <a:pPr marL="742950" indent="-742950">
              <a:buAutoNum type="alphaLcParenR"/>
            </a:pPr>
            <a:r>
              <a:rPr lang="de-DE" sz="4000" dirty="0"/>
              <a:t>mit Pronomen:			Art der Bildung</a:t>
            </a:r>
          </a:p>
          <a:p>
            <a:pPr>
              <a:buFontTx/>
              <a:buChar char="-"/>
            </a:pPr>
            <a:r>
              <a:rPr lang="de-DE" sz="4000" dirty="0" err="1"/>
              <a:t>Präs</a:t>
            </a:r>
            <a:r>
              <a:rPr lang="de-DE" sz="4000" dirty="0"/>
              <a:t>.: 	Er</a:t>
            </a:r>
            <a:r>
              <a:rPr lang="de-DE" sz="4000" i="1" dirty="0"/>
              <a:t> darf </a:t>
            </a:r>
            <a:r>
              <a:rPr lang="de-DE" sz="4000" b="1" dirty="0"/>
              <a:t>das</a:t>
            </a:r>
            <a:r>
              <a:rPr lang="de-DE" sz="4000" dirty="0"/>
              <a:t>.</a:t>
            </a:r>
          </a:p>
          <a:p>
            <a:pPr>
              <a:buFontTx/>
              <a:buChar char="-"/>
            </a:pPr>
            <a:r>
              <a:rPr lang="de-DE" sz="4000" dirty="0"/>
              <a:t>Perf.:  	Er</a:t>
            </a:r>
            <a:r>
              <a:rPr lang="de-DE" sz="4000" i="1" dirty="0"/>
              <a:t> hat </a:t>
            </a:r>
            <a:r>
              <a:rPr lang="de-DE" sz="4000" b="1" dirty="0"/>
              <a:t>das</a:t>
            </a:r>
            <a:r>
              <a:rPr lang="de-DE" sz="4000" dirty="0"/>
              <a:t> </a:t>
            </a:r>
            <a:r>
              <a:rPr lang="de-DE" sz="4000" i="1" dirty="0"/>
              <a:t>gedurft</a:t>
            </a:r>
            <a:r>
              <a:rPr lang="de-DE" sz="4000" dirty="0"/>
              <a:t>.	„haben“ + Part. 2</a:t>
            </a:r>
          </a:p>
          <a:p>
            <a:pPr marL="742950" indent="-742950">
              <a:buAutoNum type="alphaLcParenR" startAt="2"/>
            </a:pPr>
            <a:r>
              <a:rPr lang="de-DE" sz="4000" dirty="0"/>
              <a:t>mit Infinitiv</a:t>
            </a:r>
          </a:p>
          <a:p>
            <a:pPr>
              <a:buFontTx/>
              <a:buChar char="-"/>
            </a:pPr>
            <a:r>
              <a:rPr lang="de-DE" sz="4000" dirty="0" err="1"/>
              <a:t>Präs</a:t>
            </a:r>
            <a:r>
              <a:rPr lang="de-DE" sz="4000" dirty="0"/>
              <a:t>.:	Er </a:t>
            </a:r>
            <a:r>
              <a:rPr lang="de-DE" sz="4000" i="1" dirty="0"/>
              <a:t>darf</a:t>
            </a:r>
            <a:r>
              <a:rPr lang="de-DE" sz="4000" dirty="0"/>
              <a:t> </a:t>
            </a:r>
            <a:r>
              <a:rPr lang="de-DE" sz="4000" b="1" dirty="0"/>
              <a:t>fahren.</a:t>
            </a:r>
          </a:p>
          <a:p>
            <a:pPr>
              <a:buFontTx/>
              <a:buChar char="-"/>
            </a:pPr>
            <a:r>
              <a:rPr lang="de-DE" sz="4000" dirty="0"/>
              <a:t>Perf.:	Er </a:t>
            </a:r>
            <a:r>
              <a:rPr lang="de-DE" sz="4000" i="1" dirty="0"/>
              <a:t>hat</a:t>
            </a:r>
            <a:r>
              <a:rPr lang="de-DE" sz="4000" dirty="0"/>
              <a:t> </a:t>
            </a:r>
            <a:r>
              <a:rPr lang="de-DE" sz="4000" b="1" dirty="0"/>
              <a:t>fahren</a:t>
            </a:r>
            <a:r>
              <a:rPr lang="de-DE" sz="4000" dirty="0"/>
              <a:t> </a:t>
            </a:r>
            <a:r>
              <a:rPr lang="de-DE" sz="4000" i="1" dirty="0"/>
              <a:t>dürfen</a:t>
            </a:r>
            <a:r>
              <a:rPr lang="de-DE" sz="4000" dirty="0"/>
              <a:t>.	„haben“ + Infinitiv</a:t>
            </a:r>
          </a:p>
          <a:p>
            <a:pPr marL="0" indent="0">
              <a:buNone/>
            </a:pPr>
            <a:r>
              <a:rPr lang="de-DE" sz="4000" dirty="0"/>
              <a:t>-&gt; und </a:t>
            </a:r>
            <a:r>
              <a:rPr lang="de-DE" sz="4000"/>
              <a:t>das braucht man für </a:t>
            </a:r>
            <a:r>
              <a:rPr lang="de-DE" sz="4000" dirty="0"/>
              <a:t>die </a:t>
            </a:r>
            <a:r>
              <a:rPr lang="de-DE" sz="4000" dirty="0" err="1"/>
              <a:t>ind</a:t>
            </a:r>
            <a:r>
              <a:rPr lang="de-DE" sz="4000" dirty="0"/>
              <a:t>. Rede.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8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Modalverben</vt:lpstr>
      <vt:lpstr>Modalverben</vt:lpstr>
      <vt:lpstr>Modalverben im Perfekt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Modalverben</dc:title>
  <dc:creator>martin.mueller-wetzel</dc:creator>
  <cp:lastModifiedBy>martin.mueller-wetzel</cp:lastModifiedBy>
  <cp:revision>3</cp:revision>
  <dcterms:created xsi:type="dcterms:W3CDTF">2021-04-02T15:18:58Z</dcterms:created>
  <dcterms:modified xsi:type="dcterms:W3CDTF">2021-04-02T15:42:53Z</dcterms:modified>
</cp:coreProperties>
</file>