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9" r:id="rId23"/>
    <p:sldId id="280" r:id="rId24"/>
    <p:sldId id="278" r:id="rId25"/>
    <p:sldId id="281" r:id="rId26"/>
    <p:sldId id="282" r:id="rId27"/>
    <p:sldId id="283" r:id="rId28"/>
    <p:sldId id="284" r:id="rId29"/>
    <p:sldId id="285" r:id="rId30"/>
    <p:sldId id="287" r:id="rId31"/>
    <p:sldId id="286" r:id="rId32"/>
    <p:sldId id="288" r:id="rId33"/>
    <p:sldId id="289" r:id="rId34"/>
    <p:sldId id="290" r:id="rId35"/>
    <p:sldId id="292" r:id="rId36"/>
    <p:sldId id="291" r:id="rId3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D2A95E-9D99-45A2-B27E-8FBB2E44CB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DF64E84-0378-4381-92C1-7AABB59E3F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5501EF-5E7C-4696-A866-9CB14B001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E4BC-F43C-485A-9EBE-B283F594E000}" type="datetimeFigureOut">
              <a:rPr lang="de-DE" smtClean="0"/>
              <a:t>14.06.2020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FF6AB9-DFA2-4917-9C55-EC7878294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DD2154-3C42-489B-9657-8E00B856B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7D40-40A6-42CB-B5C4-2AD49EDAB0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7571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D9E019-B377-4644-9826-7457947FB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3F5B76F-3C73-4E85-A133-975F2DDAD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9F0EDC-D80D-4F28-B930-E6C7F6AC4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E4BC-F43C-485A-9EBE-B283F594E000}" type="datetimeFigureOut">
              <a:rPr lang="de-DE" smtClean="0"/>
              <a:t>14.06.2020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4F397F-ECB4-4DFE-B944-EF04AAAB7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B1F92B0-1BC9-464C-BD2E-DD4B1DDCE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7D40-40A6-42CB-B5C4-2AD49EDAB0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526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91E5235-EE66-474A-9647-6462718558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491997B-15CC-4D09-AEF1-82DAD14C2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B97AC2-B011-429C-A061-9BCC51A71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E4BC-F43C-485A-9EBE-B283F594E000}" type="datetimeFigureOut">
              <a:rPr lang="de-DE" smtClean="0"/>
              <a:t>14.06.2020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46C482-7D24-4DD1-B83B-752DDE7EB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B0A381-3DDB-4DC5-B169-FD96CD8C8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7D40-40A6-42CB-B5C4-2AD49EDAB0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33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659322-6A18-4A5B-A770-F9252956E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8DF7F9-919D-48BF-97CC-819CCB7A6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5DE891-6AB2-4779-9B14-729C912E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E4BC-F43C-485A-9EBE-B283F594E000}" type="datetimeFigureOut">
              <a:rPr lang="de-DE" smtClean="0"/>
              <a:t>14.06.2020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8BB077-7F5B-473D-8956-D69C54295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A1016E-4DDA-4806-B8B8-B08856F15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7D40-40A6-42CB-B5C4-2AD49EDAB0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8255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2C3297-4529-4BCE-9337-4A2B28B9E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6A0F60-D835-4CD8-94BF-0F10D6C68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039DD7-7E5C-4EF6-9389-0F23C6A9D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E4BC-F43C-485A-9EBE-B283F594E000}" type="datetimeFigureOut">
              <a:rPr lang="de-DE" smtClean="0"/>
              <a:t>14.06.2020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898CA9-0BD5-452C-A2E3-871F62CA3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11BEA1-ADD9-45B4-8198-312CBCD6D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7D40-40A6-42CB-B5C4-2AD49EDAB0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2227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AE69D1-5D96-4D0C-8867-84ABE0008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07E5DB-3F91-45F1-A241-9B26E3AA57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057BFC3-2931-407B-B0B6-CAD3456CEF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CA2A38E-EB40-483F-8EFC-EC89F22AB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E4BC-F43C-485A-9EBE-B283F594E000}" type="datetimeFigureOut">
              <a:rPr lang="de-DE" smtClean="0"/>
              <a:t>14.06.2020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4C27EE-88C7-42E5-82CA-0D28B4A48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0E81D1-E3C1-439C-91D3-7C1DFA218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7D40-40A6-42CB-B5C4-2AD49EDAB0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666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BE9B20-35B9-4C22-9264-DB61C8553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F8FB1E8-F6E3-453D-B92B-A594C69D0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4A3B548-DD16-4AC0-BACE-9675904DB2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4B58951-363C-4E8C-A40C-32720FF6C6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6897820-644F-45AD-BFC9-758AFDDFD9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0F35556-3AC7-428C-B25A-8016A673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E4BC-F43C-485A-9EBE-B283F594E000}" type="datetimeFigureOut">
              <a:rPr lang="de-DE" smtClean="0"/>
              <a:t>14.06.2020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197206D-578B-45E4-8D43-3709C1088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673C435-DE3B-4278-8486-4B17E20A6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7D40-40A6-42CB-B5C4-2AD49EDAB0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9468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28885C-D159-4D58-AFE5-D1C6665D4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A616C50-D41D-4F0B-AD93-BBCA56CB0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E4BC-F43C-485A-9EBE-B283F594E000}" type="datetimeFigureOut">
              <a:rPr lang="de-DE" smtClean="0"/>
              <a:t>14.06.2020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148F11D-9FAD-41C1-8BB4-C42BFAE7E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78DB8B7-FA7D-4F9C-826E-52ECE613B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7D40-40A6-42CB-B5C4-2AD49EDAB0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2807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612C7BC-5719-4C4C-A440-0EB74DE93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E4BC-F43C-485A-9EBE-B283F594E000}" type="datetimeFigureOut">
              <a:rPr lang="de-DE" smtClean="0"/>
              <a:t>14.06.2020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7C238F4-87A3-4A51-975D-FBE51DC9D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50ED808-1190-4478-8EA8-735A8F211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7D40-40A6-42CB-B5C4-2AD49EDAB0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824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69CF39-0A2A-46B2-84EA-4E5ACCA9C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9BBED2A-FC98-4973-B6AB-2F0AD195E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1FA4880-A0F6-4B75-BC82-E42A239C9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27C1311-4664-4ED9-982D-E51EEEE25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E4BC-F43C-485A-9EBE-B283F594E000}" type="datetimeFigureOut">
              <a:rPr lang="de-DE" smtClean="0"/>
              <a:t>14.06.2020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031772-DF69-4F9E-9C06-E0958C2FB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7DE9F6D-0087-42B8-9CB9-CF1B917F4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7D40-40A6-42CB-B5C4-2AD49EDAB0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029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B0CAE4-66C9-4792-822A-3A3BE1B3E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6AD9C84-A953-4976-9469-B0BC3A9BEA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1EF035A-E49A-46C4-AD4D-37E3B2E49F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AC64AE2-6E1F-4399-80A9-F44ACF94C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E4BC-F43C-485A-9EBE-B283F594E000}" type="datetimeFigureOut">
              <a:rPr lang="de-DE" smtClean="0"/>
              <a:t>14.06.2020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ED219C7-1D6E-4D5F-A1A2-F8FA208C8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03D9173-8AEA-4202-9969-AF5760433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7D40-40A6-42CB-B5C4-2AD49EDAB0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3433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2099787-D678-4237-A594-7E7C0B404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AFB9B15-6681-4880-9774-C66D612BA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693A1C-2CB5-41BE-AB19-9B999F604A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EE4BC-F43C-485A-9EBE-B283F594E000}" type="datetimeFigureOut">
              <a:rPr lang="de-DE" smtClean="0"/>
              <a:t>14.06.2020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F63C4E-11AE-4403-93F5-677B110CDA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E23E48-8035-41C6-B918-2DB1B29B4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57D40-40A6-42CB-B5C4-2AD49EDAB0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3465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9CFAAF-F486-4EC1-9052-4E45AADA7F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Die Übersetzungsschritte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5119BA2-50A0-4764-AFE0-69A559FE15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471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Caesar</a:t>
            </a:r>
            <a:r>
              <a:rPr lang="de-DE" sz="2800" b="1" dirty="0"/>
              <a:t> </a:t>
            </a:r>
            <a:r>
              <a:rPr lang="de-DE" sz="2800" b="1" dirty="0" err="1"/>
              <a:t>his</a:t>
            </a:r>
            <a:r>
              <a:rPr lang="de-DE" sz="2800" b="1" dirty="0"/>
              <a:t> </a:t>
            </a:r>
            <a:r>
              <a:rPr lang="de-DE" sz="2800" b="1" dirty="0" err="1"/>
              <a:t>nuntiis</a:t>
            </a:r>
            <a:r>
              <a:rPr lang="de-DE" sz="2800" b="1" dirty="0"/>
              <a:t> </a:t>
            </a:r>
            <a:r>
              <a:rPr lang="de-DE" sz="2800" b="1" dirty="0" err="1"/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commotus</a:t>
            </a:r>
            <a:r>
              <a:rPr lang="de-DE" sz="2800" b="1" dirty="0"/>
              <a:t> </a:t>
            </a:r>
            <a:r>
              <a:rPr lang="de-DE" sz="2800" b="1" dirty="0" err="1"/>
              <a:t>duas</a:t>
            </a:r>
            <a:r>
              <a:rPr lang="de-DE" sz="2800" b="1" dirty="0"/>
              <a:t> </a:t>
            </a:r>
            <a:r>
              <a:rPr lang="de-DE" sz="2800" b="1" dirty="0" err="1"/>
              <a:t>legiones</a:t>
            </a:r>
            <a:r>
              <a:rPr lang="de-DE" sz="2800" b="1" dirty="0"/>
              <a:t> </a:t>
            </a:r>
            <a:r>
              <a:rPr lang="de-DE" sz="2800" b="1" dirty="0" err="1"/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2: </a:t>
            </a:r>
            <a:r>
              <a:rPr lang="de-DE" dirty="0">
                <a:solidFill>
                  <a:srgbClr val="C00000"/>
                </a:solidFill>
              </a:rPr>
              <a:t>Subjekt</a:t>
            </a:r>
            <a:r>
              <a:rPr lang="de-DE" dirty="0"/>
              <a:t>, </a:t>
            </a:r>
            <a:r>
              <a:rPr lang="de-DE" dirty="0">
                <a:solidFill>
                  <a:srgbClr val="00B050"/>
                </a:solidFill>
              </a:rPr>
              <a:t>Prädikat</a:t>
            </a:r>
            <a:r>
              <a:rPr lang="de-DE" dirty="0"/>
              <a:t>, </a:t>
            </a:r>
            <a:r>
              <a:rPr lang="de-DE" dirty="0">
                <a:solidFill>
                  <a:srgbClr val="0070C0"/>
                </a:solidFill>
              </a:rPr>
              <a:t>KNG-Beziehungswort</a:t>
            </a:r>
          </a:p>
        </p:txBody>
      </p:sp>
    </p:spTree>
    <p:extLst>
      <p:ext uri="{BB962C8B-B14F-4D97-AF65-F5344CB8AC3E}">
        <p14:creationId xmlns:p14="http://schemas.microsoft.com/office/powerpoint/2010/main" val="940573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</a:t>
            </a:r>
            <a:r>
              <a:rPr lang="de-DE" sz="2800" b="1" dirty="0">
                <a:solidFill>
                  <a:srgbClr val="0070C0"/>
                </a:solidFill>
              </a:rPr>
              <a:t>ar</a:t>
            </a:r>
            <a:r>
              <a:rPr lang="de-DE" sz="2800" b="1" dirty="0"/>
              <a:t> </a:t>
            </a:r>
            <a:r>
              <a:rPr lang="de-DE" sz="2800" b="1" dirty="0" err="1"/>
              <a:t>his</a:t>
            </a:r>
            <a:r>
              <a:rPr lang="de-DE" sz="2800" b="1" dirty="0"/>
              <a:t> </a:t>
            </a:r>
            <a:r>
              <a:rPr lang="de-DE" sz="2800" b="1" dirty="0" err="1"/>
              <a:t>nuntiis</a:t>
            </a:r>
            <a:r>
              <a:rPr lang="de-DE" sz="2800" b="1" dirty="0"/>
              <a:t> </a:t>
            </a:r>
            <a:r>
              <a:rPr lang="de-DE" sz="2800" b="1" dirty="0" err="1"/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</a:t>
            </a:r>
            <a:r>
              <a:rPr lang="de-DE" sz="2800" b="1" u="sng" dirty="0" err="1">
                <a:solidFill>
                  <a:srgbClr val="0070C0"/>
                </a:solidFill>
              </a:rPr>
              <a:t>us</a:t>
            </a:r>
            <a:r>
              <a:rPr lang="de-DE" sz="2800" b="1" dirty="0"/>
              <a:t> </a:t>
            </a:r>
            <a:r>
              <a:rPr lang="de-DE" sz="2800" b="1" dirty="0" err="1"/>
              <a:t>duas</a:t>
            </a:r>
            <a:r>
              <a:rPr lang="de-DE" sz="2800" b="1" dirty="0"/>
              <a:t> </a:t>
            </a:r>
            <a:r>
              <a:rPr lang="de-DE" sz="2800" b="1" dirty="0" err="1"/>
              <a:t>legiones</a:t>
            </a:r>
            <a:r>
              <a:rPr lang="de-DE" sz="2800" b="1" dirty="0"/>
              <a:t> </a:t>
            </a:r>
            <a:r>
              <a:rPr lang="de-DE" sz="2800" b="1" dirty="0" err="1"/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2: </a:t>
            </a:r>
            <a:r>
              <a:rPr lang="de-DE" dirty="0">
                <a:solidFill>
                  <a:srgbClr val="C00000"/>
                </a:solidFill>
              </a:rPr>
              <a:t>Subjekt</a:t>
            </a:r>
            <a:r>
              <a:rPr lang="de-DE" dirty="0"/>
              <a:t>, </a:t>
            </a:r>
            <a:r>
              <a:rPr lang="de-DE" dirty="0">
                <a:solidFill>
                  <a:srgbClr val="00B050"/>
                </a:solidFill>
              </a:rPr>
              <a:t>Prädikat</a:t>
            </a:r>
            <a:r>
              <a:rPr lang="de-DE" dirty="0"/>
              <a:t>, </a:t>
            </a:r>
            <a:r>
              <a:rPr lang="de-DE" dirty="0">
                <a:solidFill>
                  <a:srgbClr val="0070C0"/>
                </a:solidFill>
              </a:rPr>
              <a:t>KNG-Beziehungswort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9959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</a:t>
            </a:r>
            <a:r>
              <a:rPr lang="de-DE" sz="2800" b="1" dirty="0">
                <a:solidFill>
                  <a:srgbClr val="0070C0"/>
                </a:solidFill>
              </a:rPr>
              <a:t>ar</a:t>
            </a:r>
            <a:r>
              <a:rPr lang="de-DE" sz="2800" b="1" dirty="0"/>
              <a:t> </a:t>
            </a:r>
            <a:r>
              <a:rPr lang="de-DE" sz="2800" b="1" dirty="0" err="1"/>
              <a:t>his</a:t>
            </a:r>
            <a:r>
              <a:rPr lang="de-DE" sz="2800" b="1" dirty="0"/>
              <a:t> </a:t>
            </a:r>
            <a:r>
              <a:rPr lang="de-DE" sz="2800" b="1" dirty="0" err="1"/>
              <a:t>nuntiis</a:t>
            </a:r>
            <a:r>
              <a:rPr lang="de-DE" sz="2800" b="1" dirty="0"/>
              <a:t> </a:t>
            </a:r>
            <a:r>
              <a:rPr lang="de-DE" sz="2800" b="1" dirty="0" err="1"/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</a:t>
            </a:r>
            <a:r>
              <a:rPr lang="de-DE" sz="2800" b="1" u="sng" dirty="0" err="1">
                <a:solidFill>
                  <a:srgbClr val="0070C0"/>
                </a:solidFill>
              </a:rPr>
              <a:t>us</a:t>
            </a:r>
            <a:r>
              <a:rPr lang="de-DE" sz="2800" b="1" dirty="0"/>
              <a:t> </a:t>
            </a:r>
            <a:r>
              <a:rPr lang="de-DE" sz="2800" b="1" dirty="0" err="1"/>
              <a:t>duas</a:t>
            </a:r>
            <a:r>
              <a:rPr lang="de-DE" sz="2800" b="1" dirty="0"/>
              <a:t> </a:t>
            </a:r>
            <a:r>
              <a:rPr lang="de-DE" sz="2800" b="1" dirty="0" err="1"/>
              <a:t>legiones</a:t>
            </a:r>
            <a:r>
              <a:rPr lang="de-DE" sz="2800" b="1" dirty="0"/>
              <a:t> </a:t>
            </a:r>
            <a:r>
              <a:rPr lang="de-DE" sz="2800" b="1" dirty="0" err="1"/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2: </a:t>
            </a:r>
            <a:r>
              <a:rPr lang="de-DE" dirty="0">
                <a:solidFill>
                  <a:srgbClr val="C00000"/>
                </a:solidFill>
              </a:rPr>
              <a:t>Subjekt</a:t>
            </a:r>
            <a:r>
              <a:rPr lang="de-DE" dirty="0"/>
              <a:t>, </a:t>
            </a:r>
            <a:r>
              <a:rPr lang="de-DE" dirty="0">
                <a:solidFill>
                  <a:srgbClr val="00B050"/>
                </a:solidFill>
              </a:rPr>
              <a:t>Prädikat</a:t>
            </a:r>
            <a:r>
              <a:rPr lang="de-DE" dirty="0"/>
              <a:t>, </a:t>
            </a:r>
            <a:r>
              <a:rPr lang="de-DE" dirty="0">
                <a:solidFill>
                  <a:srgbClr val="0070C0"/>
                </a:solidFill>
              </a:rPr>
              <a:t>KNG-Beziehungswort</a:t>
            </a:r>
            <a:r>
              <a:rPr lang="de-DE" dirty="0"/>
              <a:t>, Übersetzung</a:t>
            </a:r>
          </a:p>
        </p:txBody>
      </p:sp>
    </p:spTree>
    <p:extLst>
      <p:ext uri="{BB962C8B-B14F-4D97-AF65-F5344CB8AC3E}">
        <p14:creationId xmlns:p14="http://schemas.microsoft.com/office/powerpoint/2010/main" val="1025277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</a:t>
            </a:r>
            <a:r>
              <a:rPr lang="de-DE" sz="2800" b="1" dirty="0">
                <a:solidFill>
                  <a:srgbClr val="0070C0"/>
                </a:solidFill>
              </a:rPr>
              <a:t>ar</a:t>
            </a:r>
            <a:r>
              <a:rPr lang="de-DE" sz="2800" b="1" dirty="0"/>
              <a:t> </a:t>
            </a:r>
            <a:r>
              <a:rPr lang="de-DE" sz="2800" b="1" dirty="0" err="1"/>
              <a:t>his</a:t>
            </a:r>
            <a:r>
              <a:rPr lang="de-DE" sz="2800" b="1" dirty="0"/>
              <a:t> </a:t>
            </a:r>
            <a:r>
              <a:rPr lang="de-DE" sz="2800" b="1" dirty="0" err="1"/>
              <a:t>nuntiis</a:t>
            </a:r>
            <a:r>
              <a:rPr lang="de-DE" sz="2800" b="1" dirty="0"/>
              <a:t> </a:t>
            </a:r>
            <a:r>
              <a:rPr lang="de-DE" sz="2800" b="1" dirty="0" err="1"/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</a:t>
            </a:r>
            <a:r>
              <a:rPr lang="de-DE" sz="2800" b="1" u="sng" dirty="0" err="1">
                <a:solidFill>
                  <a:srgbClr val="0070C0"/>
                </a:solidFill>
              </a:rPr>
              <a:t>us</a:t>
            </a:r>
            <a:r>
              <a:rPr lang="de-DE" sz="2800" b="1" dirty="0"/>
              <a:t> </a:t>
            </a:r>
            <a:r>
              <a:rPr lang="de-DE" sz="2800" b="1" dirty="0" err="1"/>
              <a:t>duas</a:t>
            </a:r>
            <a:r>
              <a:rPr lang="de-DE" sz="2800" b="1" dirty="0"/>
              <a:t> </a:t>
            </a:r>
            <a:r>
              <a:rPr lang="de-DE" sz="2800" b="1" dirty="0" err="1"/>
              <a:t>legiones</a:t>
            </a:r>
            <a:r>
              <a:rPr lang="de-DE" sz="2800" b="1" dirty="0"/>
              <a:t> </a:t>
            </a:r>
            <a:r>
              <a:rPr lang="de-DE" sz="2800" b="1" dirty="0" err="1"/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66726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2: </a:t>
            </a:r>
            <a:r>
              <a:rPr lang="de-DE" dirty="0">
                <a:solidFill>
                  <a:srgbClr val="C00000"/>
                </a:solidFill>
              </a:rPr>
              <a:t>Subjekt</a:t>
            </a:r>
            <a:r>
              <a:rPr lang="de-DE" dirty="0"/>
              <a:t>, </a:t>
            </a:r>
            <a:r>
              <a:rPr lang="de-DE" dirty="0">
                <a:solidFill>
                  <a:srgbClr val="00B050"/>
                </a:solidFill>
              </a:rPr>
              <a:t>Prädikat</a:t>
            </a:r>
            <a:r>
              <a:rPr lang="de-DE" dirty="0"/>
              <a:t>, </a:t>
            </a:r>
            <a:r>
              <a:rPr lang="de-DE" dirty="0">
                <a:solidFill>
                  <a:srgbClr val="0070C0"/>
                </a:solidFill>
              </a:rPr>
              <a:t>KNG-Beziehungswort</a:t>
            </a:r>
            <a:r>
              <a:rPr lang="de-DE" dirty="0"/>
              <a:t>, Übersetzung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1"/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</p:txBody>
      </p:sp>
    </p:spTree>
    <p:extLst>
      <p:ext uri="{BB962C8B-B14F-4D97-AF65-F5344CB8AC3E}">
        <p14:creationId xmlns:p14="http://schemas.microsoft.com/office/powerpoint/2010/main" val="2362451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</a:t>
            </a:r>
            <a:r>
              <a:rPr lang="de-DE" sz="2800" b="1" dirty="0">
                <a:solidFill>
                  <a:srgbClr val="0070C0"/>
                </a:solidFill>
              </a:rPr>
              <a:t>ar</a:t>
            </a:r>
            <a:r>
              <a:rPr lang="de-DE" sz="2800" b="1" dirty="0"/>
              <a:t> </a:t>
            </a:r>
            <a:r>
              <a:rPr lang="de-DE" sz="2800" b="1" dirty="0" err="1"/>
              <a:t>his</a:t>
            </a:r>
            <a:r>
              <a:rPr lang="de-DE" sz="2800" b="1" dirty="0"/>
              <a:t> </a:t>
            </a:r>
            <a:r>
              <a:rPr lang="de-DE" sz="2800" b="1" dirty="0" err="1"/>
              <a:t>nuntiis</a:t>
            </a:r>
            <a:r>
              <a:rPr lang="de-DE" sz="2800" b="1" dirty="0"/>
              <a:t> </a:t>
            </a:r>
            <a:r>
              <a:rPr lang="de-DE" sz="2800" b="1" dirty="0" err="1"/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</a:t>
            </a:r>
            <a:r>
              <a:rPr lang="de-DE" sz="2800" b="1" u="sng" dirty="0" err="1">
                <a:solidFill>
                  <a:srgbClr val="0070C0"/>
                </a:solidFill>
              </a:rPr>
              <a:t>us</a:t>
            </a:r>
            <a:r>
              <a:rPr lang="de-DE" sz="2800" b="1" dirty="0"/>
              <a:t> </a:t>
            </a:r>
            <a:r>
              <a:rPr lang="de-DE" sz="2800" b="1" dirty="0" err="1"/>
              <a:t>duas</a:t>
            </a:r>
            <a:r>
              <a:rPr lang="de-DE" sz="2800" b="1" dirty="0"/>
              <a:t> </a:t>
            </a:r>
            <a:r>
              <a:rPr lang="de-DE" sz="2800" b="1" dirty="0" err="1"/>
              <a:t>legiones</a:t>
            </a:r>
            <a:r>
              <a:rPr lang="de-DE" sz="2800" b="1" dirty="0"/>
              <a:t> </a:t>
            </a:r>
            <a:r>
              <a:rPr lang="de-DE" sz="2800" b="1" dirty="0" err="1"/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58850"/>
            <a:ext cx="10587361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3 a): das lat. Part. als dt. </a:t>
            </a:r>
            <a:r>
              <a:rPr lang="de-DE" dirty="0">
                <a:solidFill>
                  <a:srgbClr val="7030A0"/>
                </a:solidFill>
              </a:rPr>
              <a:t>attributives</a:t>
            </a:r>
            <a:r>
              <a:rPr lang="de-DE" dirty="0"/>
              <a:t> Part.: mit Endung, davor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1"/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</p:txBody>
      </p:sp>
    </p:spTree>
    <p:extLst>
      <p:ext uri="{BB962C8B-B14F-4D97-AF65-F5344CB8AC3E}">
        <p14:creationId xmlns:p14="http://schemas.microsoft.com/office/powerpoint/2010/main" val="3481726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</a:t>
            </a:r>
            <a:r>
              <a:rPr lang="de-DE" sz="2800" b="1" dirty="0">
                <a:solidFill>
                  <a:srgbClr val="0070C0"/>
                </a:solidFill>
              </a:rPr>
              <a:t>ar</a:t>
            </a:r>
            <a:r>
              <a:rPr lang="de-DE" sz="2800" b="1" dirty="0"/>
              <a:t> </a:t>
            </a:r>
            <a:r>
              <a:rPr lang="de-DE" sz="2800" b="1" dirty="0" err="1"/>
              <a:t>his</a:t>
            </a:r>
            <a:r>
              <a:rPr lang="de-DE" sz="2800" b="1" dirty="0"/>
              <a:t> </a:t>
            </a:r>
            <a:r>
              <a:rPr lang="de-DE" sz="2800" b="1" dirty="0" err="1"/>
              <a:t>nuntiis</a:t>
            </a:r>
            <a:r>
              <a:rPr lang="de-DE" sz="2800" b="1" dirty="0"/>
              <a:t> </a:t>
            </a:r>
            <a:r>
              <a:rPr lang="de-DE" sz="2800" b="1" dirty="0" err="1"/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</a:t>
            </a:r>
            <a:r>
              <a:rPr lang="de-DE" sz="2800" b="1" u="sng" dirty="0" err="1">
                <a:solidFill>
                  <a:srgbClr val="0070C0"/>
                </a:solidFill>
              </a:rPr>
              <a:t>us</a:t>
            </a:r>
            <a:r>
              <a:rPr lang="de-DE" sz="2800" b="1" dirty="0"/>
              <a:t> </a:t>
            </a:r>
            <a:r>
              <a:rPr lang="de-DE" sz="2800" b="1" dirty="0" err="1"/>
              <a:t>duas</a:t>
            </a:r>
            <a:r>
              <a:rPr lang="de-DE" sz="2800" b="1" dirty="0"/>
              <a:t> </a:t>
            </a:r>
            <a:r>
              <a:rPr lang="de-DE" sz="2800" b="1" dirty="0" err="1"/>
              <a:t>legiones</a:t>
            </a:r>
            <a:r>
              <a:rPr lang="de-DE" sz="2800" b="1" dirty="0"/>
              <a:t> </a:t>
            </a:r>
            <a:r>
              <a:rPr lang="de-DE" sz="2800" b="1" dirty="0" err="1"/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720526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3 a): das lat. Part. als dt. </a:t>
            </a:r>
            <a:r>
              <a:rPr lang="de-DE" dirty="0">
                <a:solidFill>
                  <a:srgbClr val="7030A0"/>
                </a:solidFill>
              </a:rPr>
              <a:t>attributives</a:t>
            </a:r>
            <a:r>
              <a:rPr lang="de-DE" dirty="0"/>
              <a:t> Part.: mit Endung, davor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1"/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/>
              <a:t>(Der) … </a:t>
            </a:r>
            <a:r>
              <a:rPr lang="de-DE" sz="2000" b="1" dirty="0">
                <a:solidFill>
                  <a:srgbClr val="7030A0"/>
                </a:solidFill>
              </a:rPr>
              <a:t>beunruhigte</a:t>
            </a:r>
            <a:r>
              <a:rPr lang="de-DE" sz="2000" b="1" dirty="0">
                <a:solidFill>
                  <a:schemeClr val="bg1"/>
                </a:solidFill>
              </a:rPr>
              <a:t>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1396023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</a:t>
            </a:r>
            <a:r>
              <a:rPr lang="de-DE" sz="2800" b="1" dirty="0">
                <a:solidFill>
                  <a:srgbClr val="0070C0"/>
                </a:solidFill>
              </a:rPr>
              <a:t>ar</a:t>
            </a:r>
            <a:r>
              <a:rPr lang="de-DE" sz="2800" b="1" dirty="0"/>
              <a:t> </a:t>
            </a:r>
            <a:r>
              <a:rPr lang="de-DE" sz="2800" b="1" dirty="0" err="1"/>
              <a:t>his</a:t>
            </a:r>
            <a:r>
              <a:rPr lang="de-DE" sz="2800" b="1" dirty="0"/>
              <a:t> </a:t>
            </a:r>
            <a:r>
              <a:rPr lang="de-DE" sz="2800" b="1" dirty="0" err="1"/>
              <a:t>nuntiis</a:t>
            </a:r>
            <a:r>
              <a:rPr lang="de-DE" sz="2800" b="1" dirty="0"/>
              <a:t> </a:t>
            </a:r>
            <a:r>
              <a:rPr lang="de-DE" sz="2800" b="1" dirty="0" err="1"/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</a:t>
            </a:r>
            <a:r>
              <a:rPr lang="de-DE" sz="2800" b="1" u="sng" dirty="0" err="1">
                <a:solidFill>
                  <a:srgbClr val="0070C0"/>
                </a:solidFill>
              </a:rPr>
              <a:t>us</a:t>
            </a:r>
            <a:r>
              <a:rPr lang="de-DE" sz="2800" b="1" dirty="0"/>
              <a:t> </a:t>
            </a:r>
            <a:r>
              <a:rPr lang="de-DE" sz="2800" b="1" dirty="0" err="1"/>
              <a:t>duas</a:t>
            </a:r>
            <a:r>
              <a:rPr lang="de-DE" sz="2800" b="1" dirty="0"/>
              <a:t> </a:t>
            </a:r>
            <a:r>
              <a:rPr lang="de-DE" sz="2800" b="1" dirty="0" err="1"/>
              <a:t>legiones</a:t>
            </a:r>
            <a:r>
              <a:rPr lang="de-DE" sz="2800" b="1" dirty="0"/>
              <a:t> </a:t>
            </a:r>
            <a:r>
              <a:rPr lang="de-DE" sz="2800" b="1" dirty="0" err="1"/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63175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3 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a): das lat. Part. als dt. attributives Part.: mit Endung, davor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1"/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</a:t>
            </a:r>
            <a:r>
              <a:rPr lang="de-DE" sz="2000" b="1" dirty="0"/>
              <a:t> …</a:t>
            </a:r>
            <a:r>
              <a:rPr lang="de-DE" sz="2000" b="1" dirty="0">
                <a:solidFill>
                  <a:schemeClr val="bg1"/>
                </a:solidFill>
              </a:rPr>
              <a:t> </a:t>
            </a:r>
            <a:r>
              <a:rPr lang="de-DE" sz="2000" b="1" dirty="0"/>
              <a:t>ausgehoben.</a:t>
            </a:r>
          </a:p>
          <a:p>
            <a:pPr marL="0" indent="0">
              <a:buNone/>
            </a:pP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25857706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</a:t>
            </a:r>
            <a:r>
              <a:rPr lang="de-DE" sz="2800" b="1" dirty="0">
                <a:solidFill>
                  <a:srgbClr val="0070C0"/>
                </a:solidFill>
              </a:rPr>
              <a:t>ar</a:t>
            </a:r>
            <a:r>
              <a:rPr lang="de-DE" sz="2800" b="1" dirty="0"/>
              <a:t> </a:t>
            </a:r>
            <a:r>
              <a:rPr lang="de-DE" sz="2800" b="1" dirty="0" err="1"/>
              <a:t>his</a:t>
            </a:r>
            <a:r>
              <a:rPr lang="de-DE" sz="2800" b="1" dirty="0"/>
              <a:t> </a:t>
            </a:r>
            <a:r>
              <a:rPr lang="de-DE" sz="2800" b="1" dirty="0" err="1"/>
              <a:t>nuntiis</a:t>
            </a:r>
            <a:r>
              <a:rPr lang="de-DE" sz="2800" b="1" dirty="0"/>
              <a:t> </a:t>
            </a:r>
            <a:r>
              <a:rPr lang="de-DE" sz="2800" b="1" dirty="0" err="1"/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</a:t>
            </a:r>
            <a:r>
              <a:rPr lang="de-DE" sz="2800" b="1" u="sng" dirty="0" err="1">
                <a:solidFill>
                  <a:srgbClr val="0070C0"/>
                </a:solidFill>
              </a:rPr>
              <a:t>us</a:t>
            </a:r>
            <a:r>
              <a:rPr lang="de-DE" sz="2800" b="1" dirty="0"/>
              <a:t> </a:t>
            </a:r>
            <a:r>
              <a:rPr lang="de-DE" sz="2800" b="1" dirty="0" err="1"/>
              <a:t>duas</a:t>
            </a:r>
            <a:r>
              <a:rPr lang="de-DE" sz="2800" b="1" dirty="0"/>
              <a:t> </a:t>
            </a:r>
            <a:r>
              <a:rPr lang="de-DE" sz="2800" b="1" dirty="0" err="1"/>
              <a:t>legiones</a:t>
            </a:r>
            <a:r>
              <a:rPr lang="de-DE" sz="2800" b="1" dirty="0"/>
              <a:t> </a:t>
            </a:r>
            <a:r>
              <a:rPr lang="de-DE" sz="2800" b="1" dirty="0" err="1"/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773792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3 b): das lat. Part. als dt. </a:t>
            </a:r>
            <a:r>
              <a:rPr lang="de-DE" dirty="0">
                <a:solidFill>
                  <a:srgbClr val="7030A0"/>
                </a:solidFill>
              </a:rPr>
              <a:t>prädikatives</a:t>
            </a:r>
            <a:r>
              <a:rPr lang="de-DE" dirty="0"/>
              <a:t> Part.: ohne </a:t>
            </a:r>
            <a:r>
              <a:rPr lang="de-DE" dirty="0" err="1"/>
              <a:t>Endg</a:t>
            </a:r>
            <a:r>
              <a:rPr lang="de-DE" dirty="0"/>
              <a:t>., dahinter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1"/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</a:t>
            </a:r>
            <a:r>
              <a:rPr lang="de-DE" sz="2000" b="1" dirty="0"/>
              <a:t> …</a:t>
            </a:r>
            <a:r>
              <a:rPr lang="de-DE" sz="2000" b="1" dirty="0">
                <a:solidFill>
                  <a:schemeClr val="bg1"/>
                </a:solidFill>
              </a:rPr>
              <a:t> </a:t>
            </a:r>
            <a:r>
              <a:rPr lang="de-DE" sz="2000" b="1" dirty="0"/>
              <a:t>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3818340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</a:t>
            </a:r>
            <a:r>
              <a:rPr lang="de-DE" sz="2800" b="1" dirty="0">
                <a:solidFill>
                  <a:srgbClr val="0070C0"/>
                </a:solidFill>
              </a:rPr>
              <a:t>ar</a:t>
            </a:r>
            <a:r>
              <a:rPr lang="de-DE" sz="2800" b="1" dirty="0"/>
              <a:t> </a:t>
            </a:r>
            <a:r>
              <a:rPr lang="de-DE" sz="2800" b="1" dirty="0" err="1"/>
              <a:t>his</a:t>
            </a:r>
            <a:r>
              <a:rPr lang="de-DE" sz="2800" b="1" dirty="0"/>
              <a:t> </a:t>
            </a:r>
            <a:r>
              <a:rPr lang="de-DE" sz="2800" b="1" dirty="0" err="1"/>
              <a:t>nuntiis</a:t>
            </a:r>
            <a:r>
              <a:rPr lang="de-DE" sz="2800" b="1" dirty="0"/>
              <a:t> </a:t>
            </a:r>
            <a:r>
              <a:rPr lang="de-DE" sz="2800" b="1" dirty="0" err="1"/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</a:t>
            </a:r>
            <a:r>
              <a:rPr lang="de-DE" sz="2800" b="1" u="sng" dirty="0" err="1">
                <a:solidFill>
                  <a:srgbClr val="0070C0"/>
                </a:solidFill>
              </a:rPr>
              <a:t>us</a:t>
            </a:r>
            <a:r>
              <a:rPr lang="de-DE" sz="2800" b="1" dirty="0"/>
              <a:t> </a:t>
            </a:r>
            <a:r>
              <a:rPr lang="de-DE" sz="2800" b="1" dirty="0" err="1"/>
              <a:t>duas</a:t>
            </a:r>
            <a:r>
              <a:rPr lang="de-DE" sz="2800" b="1" dirty="0"/>
              <a:t> </a:t>
            </a:r>
            <a:r>
              <a:rPr lang="de-DE" sz="2800" b="1" dirty="0" err="1"/>
              <a:t>legiones</a:t>
            </a:r>
            <a:r>
              <a:rPr lang="de-DE" sz="2800" b="1" dirty="0"/>
              <a:t> </a:t>
            </a:r>
            <a:r>
              <a:rPr lang="de-DE" sz="2800" b="1" dirty="0" err="1"/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676138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3 b): das lat. Part. als dt. </a:t>
            </a:r>
            <a:r>
              <a:rPr lang="de-DE" dirty="0">
                <a:solidFill>
                  <a:srgbClr val="7030A0"/>
                </a:solidFill>
              </a:rPr>
              <a:t>prädikatives</a:t>
            </a:r>
            <a:r>
              <a:rPr lang="de-DE" dirty="0"/>
              <a:t> Part.: ohne </a:t>
            </a:r>
            <a:r>
              <a:rPr lang="de-DE" dirty="0" err="1"/>
              <a:t>Endg</a:t>
            </a:r>
            <a:r>
              <a:rPr lang="de-DE" dirty="0"/>
              <a:t>., dahinter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1"/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…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,  … beunruhigt,</a:t>
            </a:r>
            <a:r>
              <a:rPr lang="de-DE" sz="2000" b="1" dirty="0">
                <a:solidFill>
                  <a:schemeClr val="bg1"/>
                </a:solidFill>
              </a:rPr>
              <a:t>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34081253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</a:t>
            </a:r>
            <a:r>
              <a:rPr lang="de-DE" sz="2800" b="1" dirty="0">
                <a:solidFill>
                  <a:srgbClr val="0070C0"/>
                </a:solidFill>
              </a:rPr>
              <a:t>ar</a:t>
            </a:r>
            <a:r>
              <a:rPr lang="de-DE" sz="2800" b="1" dirty="0"/>
              <a:t> </a:t>
            </a:r>
            <a:r>
              <a:rPr lang="de-DE" sz="2800" b="1" dirty="0" err="1"/>
              <a:t>his</a:t>
            </a:r>
            <a:r>
              <a:rPr lang="de-DE" sz="2800" b="1" dirty="0"/>
              <a:t> </a:t>
            </a:r>
            <a:r>
              <a:rPr lang="de-DE" sz="2800" b="1" dirty="0" err="1"/>
              <a:t>nuntiis</a:t>
            </a:r>
            <a:r>
              <a:rPr lang="de-DE" sz="2800" b="1" dirty="0"/>
              <a:t> </a:t>
            </a:r>
            <a:r>
              <a:rPr lang="de-DE" sz="2800" b="1" dirty="0" err="1"/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</a:t>
            </a:r>
            <a:r>
              <a:rPr lang="de-DE" sz="2800" b="1" u="sng" dirty="0" err="1">
                <a:solidFill>
                  <a:srgbClr val="0070C0"/>
                </a:solidFill>
              </a:rPr>
              <a:t>us</a:t>
            </a:r>
            <a:r>
              <a:rPr lang="de-DE" sz="2800" b="1" dirty="0"/>
              <a:t> </a:t>
            </a:r>
            <a:r>
              <a:rPr lang="de-DE" sz="2800" b="1" dirty="0" err="1"/>
              <a:t>duas</a:t>
            </a:r>
            <a:r>
              <a:rPr lang="de-DE" sz="2800" b="1" dirty="0"/>
              <a:t> </a:t>
            </a:r>
            <a:r>
              <a:rPr lang="de-DE" sz="2800" b="1" dirty="0" err="1"/>
              <a:t>legiones</a:t>
            </a:r>
            <a:r>
              <a:rPr lang="de-DE" sz="2800" b="1" dirty="0"/>
              <a:t> </a:t>
            </a:r>
            <a:r>
              <a:rPr lang="de-DE" sz="2800" b="1" dirty="0" err="1"/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58850"/>
            <a:ext cx="10702771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3 b): das lat. Part. als dt. prädikatives Part.: ohne </a:t>
            </a:r>
            <a:r>
              <a:rPr lang="de-DE" dirty="0" err="1">
                <a:solidFill>
                  <a:schemeClr val="bg2">
                    <a:lumMod val="75000"/>
                  </a:schemeClr>
                </a:solidFill>
              </a:rPr>
              <a:t>Endg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., dahinter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1"/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…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3026529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9CFAAF-F486-4EC1-9052-4E45AADA7F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Die Übersetzungsschritte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5119BA2-50A0-4764-AFE0-69A559FE15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In Anwendung</a:t>
            </a:r>
          </a:p>
        </p:txBody>
      </p:sp>
    </p:spTree>
    <p:extLst>
      <p:ext uri="{BB962C8B-B14F-4D97-AF65-F5344CB8AC3E}">
        <p14:creationId xmlns:p14="http://schemas.microsoft.com/office/powerpoint/2010/main" val="41998973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</a:t>
            </a:r>
            <a:r>
              <a:rPr lang="de-DE" sz="2800" b="1" dirty="0">
                <a:solidFill>
                  <a:srgbClr val="0070C0"/>
                </a:solidFill>
              </a:rPr>
              <a:t>ar</a:t>
            </a:r>
            <a:r>
              <a:rPr lang="de-DE" sz="2800" b="1" dirty="0"/>
              <a:t> </a:t>
            </a:r>
            <a:r>
              <a:rPr lang="de-DE" sz="2800" b="1" dirty="0" err="1"/>
              <a:t>his</a:t>
            </a:r>
            <a:r>
              <a:rPr lang="de-DE" sz="2800" b="1" dirty="0"/>
              <a:t> </a:t>
            </a:r>
            <a:r>
              <a:rPr lang="de-DE" sz="2800" b="1" dirty="0" err="1"/>
              <a:t>nuntiis</a:t>
            </a:r>
            <a:r>
              <a:rPr lang="de-DE" sz="2800" b="1" dirty="0"/>
              <a:t> </a:t>
            </a:r>
            <a:r>
              <a:rPr lang="de-DE" sz="2800" b="1" dirty="0" err="1"/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</a:t>
            </a:r>
            <a:r>
              <a:rPr lang="de-DE" sz="2800" b="1" u="sng" dirty="0" err="1">
                <a:solidFill>
                  <a:srgbClr val="0070C0"/>
                </a:solidFill>
              </a:rPr>
              <a:t>us</a:t>
            </a:r>
            <a:r>
              <a:rPr lang="de-DE" sz="2800" b="1" dirty="0"/>
              <a:t> </a:t>
            </a:r>
            <a:r>
              <a:rPr lang="de-DE" sz="2800" b="1" dirty="0" err="1"/>
              <a:t>duas</a:t>
            </a:r>
            <a:r>
              <a:rPr lang="de-DE" sz="2800" b="1" dirty="0"/>
              <a:t> </a:t>
            </a:r>
            <a:r>
              <a:rPr lang="de-DE" sz="2800" b="1" dirty="0" err="1"/>
              <a:t>legiones</a:t>
            </a:r>
            <a:r>
              <a:rPr lang="de-DE" sz="2800" b="1" dirty="0"/>
              <a:t> </a:t>
            </a:r>
            <a:r>
              <a:rPr lang="de-DE" sz="2800" b="1" dirty="0" err="1"/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835936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4: das lat. Part. als dt. </a:t>
            </a:r>
            <a:r>
              <a:rPr lang="de-DE" dirty="0">
                <a:solidFill>
                  <a:srgbClr val="7030A0"/>
                </a:solidFill>
              </a:rPr>
              <a:t>NS</a:t>
            </a:r>
            <a:r>
              <a:rPr lang="de-DE" dirty="0"/>
              <a:t>, Subjekt ein Personalpronomen 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1"/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…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endParaRPr lang="de-DE" sz="2000" b="1" dirty="0"/>
          </a:p>
          <a:p>
            <a:pPr marL="0" indent="0">
              <a:buNone/>
            </a:pP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22412033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</a:t>
            </a:r>
            <a:r>
              <a:rPr lang="de-DE" sz="2800" b="1" dirty="0">
                <a:solidFill>
                  <a:srgbClr val="0070C0"/>
                </a:solidFill>
              </a:rPr>
              <a:t>ar</a:t>
            </a:r>
            <a:r>
              <a:rPr lang="de-DE" sz="2800" b="1" dirty="0"/>
              <a:t> </a:t>
            </a:r>
            <a:r>
              <a:rPr lang="de-DE" sz="2800" b="1" dirty="0" err="1"/>
              <a:t>his</a:t>
            </a:r>
            <a:r>
              <a:rPr lang="de-DE" sz="2800" b="1" dirty="0"/>
              <a:t> </a:t>
            </a:r>
            <a:r>
              <a:rPr lang="de-DE" sz="2800" b="1" dirty="0" err="1"/>
              <a:t>nuntiis</a:t>
            </a:r>
            <a:r>
              <a:rPr lang="de-DE" sz="2800" b="1" dirty="0"/>
              <a:t> </a:t>
            </a:r>
            <a:r>
              <a:rPr lang="de-DE" sz="2800" b="1" dirty="0" err="1"/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</a:t>
            </a:r>
            <a:r>
              <a:rPr lang="de-DE" sz="2800" b="1" u="sng" dirty="0" err="1">
                <a:solidFill>
                  <a:srgbClr val="0070C0"/>
                </a:solidFill>
              </a:rPr>
              <a:t>us</a:t>
            </a:r>
            <a:r>
              <a:rPr lang="de-DE" sz="2800" b="1" dirty="0"/>
              <a:t> </a:t>
            </a:r>
            <a:r>
              <a:rPr lang="de-DE" sz="2800" b="1" dirty="0" err="1"/>
              <a:t>duas</a:t>
            </a:r>
            <a:r>
              <a:rPr lang="de-DE" sz="2800" b="1" dirty="0"/>
              <a:t> </a:t>
            </a:r>
            <a:r>
              <a:rPr lang="de-DE" sz="2800" b="1" dirty="0" err="1"/>
              <a:t>legiones</a:t>
            </a:r>
            <a:r>
              <a:rPr lang="de-DE" sz="2800" b="1" dirty="0"/>
              <a:t> </a:t>
            </a:r>
            <a:r>
              <a:rPr lang="de-DE" sz="2800" b="1" dirty="0" err="1"/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58850"/>
            <a:ext cx="10764915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4: das lat. Part. als dt. </a:t>
            </a:r>
            <a:r>
              <a:rPr lang="de-DE" dirty="0">
                <a:solidFill>
                  <a:srgbClr val="7030A0"/>
                </a:solidFill>
              </a:rPr>
              <a:t>NS</a:t>
            </a:r>
            <a:r>
              <a:rPr lang="de-DE" dirty="0"/>
              <a:t>, Subjekt ein Personalpronomen 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1"/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…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…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rgbClr val="7030A0"/>
                </a:solidFill>
              </a:rPr>
              <a:t>, nachdem er … beunruhigt worden war,</a:t>
            </a:r>
            <a:r>
              <a:rPr lang="de-DE" sz="2000" b="1" dirty="0">
                <a:solidFill>
                  <a:schemeClr val="bg1"/>
                </a:solidFill>
              </a:rPr>
              <a:t> </a:t>
            </a:r>
            <a:r>
              <a:rPr lang="de-DE" sz="2000" b="1" dirty="0"/>
              <a:t>…</a:t>
            </a:r>
            <a:r>
              <a:rPr lang="de-DE" sz="2000" b="1" dirty="0">
                <a:solidFill>
                  <a:schemeClr val="bg1"/>
                </a:solidFill>
              </a:rPr>
              <a:t> </a:t>
            </a:r>
            <a:r>
              <a:rPr lang="de-DE" sz="2000" b="1" dirty="0"/>
              <a:t>ausgehoben.</a:t>
            </a:r>
          </a:p>
          <a:p>
            <a:pPr marL="0" indent="0">
              <a:buNone/>
            </a:pP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19434032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</a:t>
            </a:r>
            <a:r>
              <a:rPr lang="de-DE" sz="2800" b="1" dirty="0">
                <a:solidFill>
                  <a:srgbClr val="0070C0"/>
                </a:solidFill>
              </a:rPr>
              <a:t>ar</a:t>
            </a:r>
            <a:r>
              <a:rPr lang="de-DE" sz="2800" b="1" dirty="0"/>
              <a:t> </a:t>
            </a:r>
            <a:r>
              <a:rPr lang="de-DE" sz="2800" b="1" dirty="0" err="1"/>
              <a:t>his</a:t>
            </a:r>
            <a:r>
              <a:rPr lang="de-DE" sz="2800" b="1" dirty="0"/>
              <a:t> </a:t>
            </a:r>
            <a:r>
              <a:rPr lang="de-DE" sz="2800" b="1" dirty="0" err="1"/>
              <a:t>nuntiis</a:t>
            </a:r>
            <a:r>
              <a:rPr lang="de-DE" sz="2800" b="1" dirty="0"/>
              <a:t> </a:t>
            </a:r>
            <a:r>
              <a:rPr lang="de-DE" sz="2800" b="1" dirty="0" err="1"/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</a:t>
            </a:r>
            <a:r>
              <a:rPr lang="de-DE" sz="2800" b="1" u="sng" dirty="0" err="1">
                <a:solidFill>
                  <a:srgbClr val="0070C0"/>
                </a:solidFill>
              </a:rPr>
              <a:t>us</a:t>
            </a:r>
            <a:r>
              <a:rPr lang="de-DE" sz="2800" b="1" dirty="0"/>
              <a:t> </a:t>
            </a:r>
            <a:r>
              <a:rPr lang="de-DE" sz="2800" b="1" dirty="0" err="1"/>
              <a:t>duas</a:t>
            </a:r>
            <a:r>
              <a:rPr lang="de-DE" sz="2800" b="1" dirty="0"/>
              <a:t> </a:t>
            </a:r>
            <a:r>
              <a:rPr lang="de-DE" sz="2800" b="1" dirty="0" err="1"/>
              <a:t>legiones</a:t>
            </a:r>
            <a:r>
              <a:rPr lang="de-DE" sz="2800" b="1" dirty="0"/>
              <a:t> </a:t>
            </a:r>
            <a:r>
              <a:rPr lang="de-DE" sz="2800" b="1" dirty="0" err="1"/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738282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4: das lat. Part. als dt. </a:t>
            </a:r>
            <a:r>
              <a:rPr lang="de-DE" dirty="0">
                <a:solidFill>
                  <a:srgbClr val="7030A0"/>
                </a:solidFill>
              </a:rPr>
              <a:t>NS</a:t>
            </a:r>
            <a:r>
              <a:rPr lang="de-DE" dirty="0"/>
              <a:t>, Subjekt ein </a:t>
            </a:r>
            <a:r>
              <a:rPr lang="de-DE" dirty="0">
                <a:solidFill>
                  <a:srgbClr val="FFC000"/>
                </a:solidFill>
              </a:rPr>
              <a:t>Personalpronomen</a:t>
            </a:r>
            <a:r>
              <a:rPr lang="de-DE" dirty="0"/>
              <a:t> 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1"/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…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…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rgbClr val="7030A0"/>
                </a:solidFill>
              </a:rPr>
              <a:t>, nachdem er … beunruhigt worden war,</a:t>
            </a:r>
            <a:r>
              <a:rPr lang="de-DE" sz="2000" b="1" dirty="0">
                <a:solidFill>
                  <a:schemeClr val="bg1"/>
                </a:solidFill>
              </a:rPr>
              <a:t>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25132485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</a:t>
            </a:r>
            <a:r>
              <a:rPr lang="de-DE" sz="2800" b="1" dirty="0">
                <a:solidFill>
                  <a:srgbClr val="0070C0"/>
                </a:solidFill>
              </a:rPr>
              <a:t>ar</a:t>
            </a:r>
            <a:r>
              <a:rPr lang="de-DE" sz="2800" b="1" dirty="0"/>
              <a:t> </a:t>
            </a:r>
            <a:r>
              <a:rPr lang="de-DE" sz="2800" b="1" dirty="0" err="1"/>
              <a:t>his</a:t>
            </a:r>
            <a:r>
              <a:rPr lang="de-DE" sz="2800" b="1" dirty="0"/>
              <a:t> </a:t>
            </a:r>
            <a:r>
              <a:rPr lang="de-DE" sz="2800" b="1" dirty="0" err="1"/>
              <a:t>nuntiis</a:t>
            </a:r>
            <a:r>
              <a:rPr lang="de-DE" sz="2800" b="1" dirty="0"/>
              <a:t> </a:t>
            </a:r>
            <a:r>
              <a:rPr lang="de-DE" sz="2800" b="1" dirty="0" err="1"/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</a:t>
            </a:r>
            <a:r>
              <a:rPr lang="de-DE" sz="2800" b="1" u="sng" dirty="0" err="1">
                <a:solidFill>
                  <a:srgbClr val="0070C0"/>
                </a:solidFill>
              </a:rPr>
              <a:t>us</a:t>
            </a:r>
            <a:r>
              <a:rPr lang="de-DE" sz="2800" b="1" dirty="0"/>
              <a:t> </a:t>
            </a:r>
            <a:r>
              <a:rPr lang="de-DE" sz="2800" b="1" dirty="0" err="1"/>
              <a:t>duas</a:t>
            </a:r>
            <a:r>
              <a:rPr lang="de-DE" sz="2800" b="1" dirty="0"/>
              <a:t> </a:t>
            </a:r>
            <a:r>
              <a:rPr lang="de-DE" sz="2800" b="1" dirty="0" err="1"/>
              <a:t>legiones</a:t>
            </a:r>
            <a:r>
              <a:rPr lang="de-DE" sz="2800" b="1" dirty="0"/>
              <a:t> </a:t>
            </a:r>
            <a:r>
              <a:rPr lang="de-DE" sz="2800" b="1" dirty="0" err="1"/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720526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4: das lat. Part. als dt. </a:t>
            </a:r>
            <a:r>
              <a:rPr lang="de-DE" dirty="0">
                <a:solidFill>
                  <a:srgbClr val="7030A0"/>
                </a:solidFill>
              </a:rPr>
              <a:t>NS</a:t>
            </a:r>
            <a:r>
              <a:rPr lang="de-DE" dirty="0"/>
              <a:t>, Subjekt ein </a:t>
            </a:r>
            <a:r>
              <a:rPr lang="de-DE" dirty="0">
                <a:solidFill>
                  <a:srgbClr val="FFC000"/>
                </a:solidFill>
              </a:rPr>
              <a:t>Personalpronomen</a:t>
            </a:r>
            <a:r>
              <a:rPr lang="de-DE" dirty="0"/>
              <a:t> 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1"/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…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…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rgbClr val="7030A0"/>
                </a:solidFill>
              </a:rPr>
              <a:t>, nachdem </a:t>
            </a:r>
            <a:r>
              <a:rPr lang="de-DE" sz="2000" b="1" dirty="0">
                <a:solidFill>
                  <a:srgbClr val="FFC000"/>
                </a:solidFill>
              </a:rPr>
              <a:t>er</a:t>
            </a:r>
            <a:r>
              <a:rPr lang="de-DE" sz="2000" b="1" dirty="0">
                <a:solidFill>
                  <a:srgbClr val="7030A0"/>
                </a:solidFill>
              </a:rPr>
              <a:t> … beunruhigt worden war,</a:t>
            </a:r>
            <a:r>
              <a:rPr lang="de-DE" sz="2000" b="1" dirty="0">
                <a:solidFill>
                  <a:schemeClr val="bg1"/>
                </a:solidFill>
              </a:rPr>
              <a:t>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14774237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</a:t>
            </a:r>
            <a:r>
              <a:rPr lang="de-DE" sz="2800" b="1" dirty="0">
                <a:solidFill>
                  <a:srgbClr val="0070C0"/>
                </a:solidFill>
              </a:rPr>
              <a:t>ar</a:t>
            </a:r>
            <a:r>
              <a:rPr lang="de-DE" sz="2800" b="1" dirty="0"/>
              <a:t> </a:t>
            </a:r>
            <a:r>
              <a:rPr lang="de-DE" sz="2800" b="1" dirty="0" err="1"/>
              <a:t>his</a:t>
            </a:r>
            <a:r>
              <a:rPr lang="de-DE" sz="2800" b="1" dirty="0"/>
              <a:t> </a:t>
            </a:r>
            <a:r>
              <a:rPr lang="de-DE" sz="2800" b="1" dirty="0" err="1"/>
              <a:t>nuntiis</a:t>
            </a:r>
            <a:r>
              <a:rPr lang="de-DE" sz="2800" b="1" dirty="0"/>
              <a:t> </a:t>
            </a:r>
            <a:r>
              <a:rPr lang="de-DE" sz="2800" b="1" dirty="0" err="1"/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</a:t>
            </a:r>
            <a:r>
              <a:rPr lang="de-DE" sz="2800" b="1" u="sng" dirty="0" err="1">
                <a:solidFill>
                  <a:srgbClr val="0070C0"/>
                </a:solidFill>
              </a:rPr>
              <a:t>us</a:t>
            </a:r>
            <a:r>
              <a:rPr lang="de-DE" sz="2800" b="1" dirty="0"/>
              <a:t> </a:t>
            </a:r>
            <a:r>
              <a:rPr lang="de-DE" sz="2800" b="1" dirty="0" err="1"/>
              <a:t>duas</a:t>
            </a:r>
            <a:r>
              <a:rPr lang="de-DE" sz="2800" b="1" dirty="0"/>
              <a:t> </a:t>
            </a:r>
            <a:r>
              <a:rPr lang="de-DE" sz="2800" b="1" dirty="0" err="1"/>
              <a:t>legiones</a:t>
            </a:r>
            <a:r>
              <a:rPr lang="de-DE" sz="2800" b="1" dirty="0"/>
              <a:t> </a:t>
            </a:r>
            <a:r>
              <a:rPr lang="de-DE" sz="2800" b="1" dirty="0" err="1"/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676138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4: das lat. Part. als dt. NS, Subjekt ein Personalpronomen 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1"/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…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…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18278199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</a:t>
            </a:r>
            <a:r>
              <a:rPr lang="de-DE" sz="2800" b="1" dirty="0">
                <a:solidFill>
                  <a:srgbClr val="0070C0"/>
                </a:solidFill>
              </a:rPr>
              <a:t>ar</a:t>
            </a:r>
            <a:r>
              <a:rPr lang="de-DE" sz="2800" b="1" dirty="0"/>
              <a:t> </a:t>
            </a:r>
            <a:r>
              <a:rPr lang="de-DE" sz="2800" b="1" dirty="0" err="1"/>
              <a:t>his</a:t>
            </a:r>
            <a:r>
              <a:rPr lang="de-DE" sz="2800" b="1" dirty="0"/>
              <a:t> </a:t>
            </a:r>
            <a:r>
              <a:rPr lang="de-DE" sz="2800" b="1" dirty="0" err="1"/>
              <a:t>nuntiis</a:t>
            </a:r>
            <a:r>
              <a:rPr lang="de-DE" sz="2800" b="1" dirty="0"/>
              <a:t> </a:t>
            </a:r>
            <a:r>
              <a:rPr lang="de-DE" sz="2800" b="1" dirty="0" err="1"/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</a:t>
            </a:r>
            <a:r>
              <a:rPr lang="de-DE" sz="2800" b="1" u="sng" dirty="0" err="1">
                <a:solidFill>
                  <a:srgbClr val="0070C0"/>
                </a:solidFill>
              </a:rPr>
              <a:t>us</a:t>
            </a:r>
            <a:r>
              <a:rPr lang="de-DE" sz="2800" b="1" dirty="0"/>
              <a:t> </a:t>
            </a:r>
            <a:r>
              <a:rPr lang="de-DE" sz="2800" b="1" dirty="0" err="1"/>
              <a:t>duas</a:t>
            </a:r>
            <a:r>
              <a:rPr lang="de-DE" sz="2800" b="1" dirty="0"/>
              <a:t> </a:t>
            </a:r>
            <a:r>
              <a:rPr lang="de-DE" sz="2800" b="1" dirty="0" err="1"/>
              <a:t>legiones</a:t>
            </a:r>
            <a:r>
              <a:rPr lang="de-DE" sz="2800" b="1" dirty="0"/>
              <a:t> </a:t>
            </a:r>
            <a:r>
              <a:rPr lang="de-DE" sz="2800" b="1" dirty="0" err="1"/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676138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5: Den ganzen Rest einfügen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1"/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…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…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1959702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</a:t>
            </a:r>
            <a:r>
              <a:rPr lang="de-DE" sz="2800" b="1" dirty="0">
                <a:solidFill>
                  <a:srgbClr val="0070C0"/>
                </a:solidFill>
              </a:rPr>
              <a:t>ar</a:t>
            </a:r>
            <a:r>
              <a:rPr lang="de-DE" sz="2800" b="1" dirty="0"/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his</a:t>
            </a:r>
            <a:r>
              <a:rPr lang="de-DE" sz="2800" b="1" dirty="0">
                <a:solidFill>
                  <a:srgbClr val="FFC000"/>
                </a:solidFill>
              </a:rPr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nuntiis</a:t>
            </a:r>
            <a:r>
              <a:rPr lang="de-DE" sz="2800" b="1" dirty="0">
                <a:solidFill>
                  <a:srgbClr val="FFC000"/>
                </a:solidFill>
              </a:rPr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</a:t>
            </a:r>
            <a:r>
              <a:rPr lang="de-DE" sz="2800" b="1" u="sng" dirty="0" err="1">
                <a:solidFill>
                  <a:srgbClr val="0070C0"/>
                </a:solidFill>
              </a:rPr>
              <a:t>us</a:t>
            </a:r>
            <a:r>
              <a:rPr lang="de-DE" sz="2800" b="1" dirty="0"/>
              <a:t> </a:t>
            </a:r>
            <a:r>
              <a:rPr lang="de-DE" sz="2800" b="1" dirty="0" err="1"/>
              <a:t>duas</a:t>
            </a:r>
            <a:r>
              <a:rPr lang="de-DE" sz="2800" b="1" dirty="0"/>
              <a:t> </a:t>
            </a:r>
            <a:r>
              <a:rPr lang="de-DE" sz="2800" b="1" dirty="0" err="1"/>
              <a:t>legiones</a:t>
            </a:r>
            <a:r>
              <a:rPr lang="de-DE" sz="2800" b="1" dirty="0"/>
              <a:t> </a:t>
            </a:r>
            <a:r>
              <a:rPr lang="de-DE" sz="2800" b="1" dirty="0" err="1"/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63175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5: Den ganzen Rest einfügen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1"/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…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…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24943347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</a:t>
            </a:r>
            <a:r>
              <a:rPr lang="de-DE" sz="2800" b="1" dirty="0">
                <a:solidFill>
                  <a:srgbClr val="0070C0"/>
                </a:solidFill>
              </a:rPr>
              <a:t>ar</a:t>
            </a:r>
            <a:r>
              <a:rPr lang="de-DE" sz="2800" b="1" dirty="0"/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his</a:t>
            </a:r>
            <a:r>
              <a:rPr lang="de-DE" sz="2800" b="1" dirty="0">
                <a:solidFill>
                  <a:srgbClr val="FFC000"/>
                </a:solidFill>
              </a:rPr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nuntiis</a:t>
            </a:r>
            <a:r>
              <a:rPr lang="de-DE" sz="2800" b="1" dirty="0">
                <a:solidFill>
                  <a:srgbClr val="FFC000"/>
                </a:solidFill>
              </a:rPr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</a:t>
            </a:r>
            <a:r>
              <a:rPr lang="de-DE" sz="2800" b="1" u="sng" dirty="0" err="1">
                <a:solidFill>
                  <a:srgbClr val="0070C0"/>
                </a:solidFill>
              </a:rPr>
              <a:t>us</a:t>
            </a:r>
            <a:r>
              <a:rPr lang="de-DE" sz="2800" b="1" dirty="0"/>
              <a:t> </a:t>
            </a:r>
            <a:r>
              <a:rPr lang="de-DE" sz="2800" b="1" dirty="0" err="1"/>
              <a:t>duas</a:t>
            </a:r>
            <a:r>
              <a:rPr lang="de-DE" sz="2800" b="1" dirty="0"/>
              <a:t> </a:t>
            </a:r>
            <a:r>
              <a:rPr lang="de-DE" sz="2800" b="1" dirty="0" err="1"/>
              <a:t>legiones</a:t>
            </a:r>
            <a:r>
              <a:rPr lang="de-DE" sz="2800" b="1" dirty="0"/>
              <a:t> </a:t>
            </a:r>
            <a:r>
              <a:rPr lang="de-DE" sz="2800" b="1" dirty="0" err="1"/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58850"/>
            <a:ext cx="10800425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5: Den ganzen Rest einfügen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1"/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nachdem er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18761931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</a:t>
            </a:r>
            <a:r>
              <a:rPr lang="de-DE" sz="2800" b="1" dirty="0">
                <a:solidFill>
                  <a:srgbClr val="0070C0"/>
                </a:solidFill>
              </a:rPr>
              <a:t>ar</a:t>
            </a:r>
            <a:r>
              <a:rPr lang="de-DE" sz="2800" b="1" dirty="0"/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his</a:t>
            </a:r>
            <a:r>
              <a:rPr lang="de-DE" sz="2800" b="1" dirty="0">
                <a:solidFill>
                  <a:srgbClr val="FFC000"/>
                </a:solidFill>
              </a:rPr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nuntiis</a:t>
            </a:r>
            <a:r>
              <a:rPr lang="de-DE" sz="2800" b="1" dirty="0">
                <a:solidFill>
                  <a:srgbClr val="FFC000"/>
                </a:solidFill>
              </a:rPr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</a:t>
            </a:r>
            <a:r>
              <a:rPr lang="de-DE" sz="2800" b="1" u="sng" dirty="0" err="1">
                <a:solidFill>
                  <a:srgbClr val="0070C0"/>
                </a:solidFill>
              </a:rPr>
              <a:t>us</a:t>
            </a:r>
            <a:r>
              <a:rPr lang="de-DE" sz="2800" b="1" dirty="0"/>
              <a:t> </a:t>
            </a:r>
            <a:r>
              <a:rPr lang="de-DE" sz="2800" b="1" dirty="0" err="1"/>
              <a:t>duas</a:t>
            </a:r>
            <a:r>
              <a:rPr lang="de-DE" sz="2800" b="1" dirty="0"/>
              <a:t> </a:t>
            </a:r>
            <a:r>
              <a:rPr lang="de-DE" sz="2800" b="1" dirty="0" err="1"/>
              <a:t>legiones</a:t>
            </a:r>
            <a:r>
              <a:rPr lang="de-DE" sz="2800" b="1" dirty="0"/>
              <a:t> </a:t>
            </a:r>
            <a:r>
              <a:rPr lang="de-DE" sz="2800" b="1" dirty="0" err="1"/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773792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5: Den ganzen Rest einfügen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1"/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rgbClr val="FFC000"/>
                </a:solidFill>
              </a:rPr>
              <a:t>durch diese Botschaften und Buchstaben</a:t>
            </a:r>
          </a:p>
          <a:p>
            <a:pPr marL="0" indent="0">
              <a:buNone/>
            </a:pP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14176907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</a:t>
            </a:r>
            <a:r>
              <a:rPr lang="de-DE" sz="2800" b="1" dirty="0">
                <a:solidFill>
                  <a:srgbClr val="0070C0"/>
                </a:solidFill>
              </a:rPr>
              <a:t>ar</a:t>
            </a:r>
            <a:r>
              <a:rPr lang="de-DE" sz="2800" b="1" dirty="0"/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his</a:t>
            </a:r>
            <a:r>
              <a:rPr lang="de-DE" sz="2800" b="1" dirty="0">
                <a:solidFill>
                  <a:srgbClr val="FFC000"/>
                </a:solidFill>
              </a:rPr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nuntiis</a:t>
            </a:r>
            <a:r>
              <a:rPr lang="de-DE" sz="2800" b="1" dirty="0">
                <a:solidFill>
                  <a:srgbClr val="FFC000"/>
                </a:solidFill>
              </a:rPr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</a:t>
            </a:r>
            <a:r>
              <a:rPr lang="de-DE" sz="2800" b="1" u="sng" dirty="0" err="1">
                <a:solidFill>
                  <a:srgbClr val="0070C0"/>
                </a:solidFill>
              </a:rPr>
              <a:t>us</a:t>
            </a:r>
            <a:r>
              <a:rPr lang="de-DE" sz="2800" b="1" dirty="0"/>
              <a:t> </a:t>
            </a:r>
            <a:r>
              <a:rPr lang="de-DE" sz="2800" b="1" dirty="0" err="1">
                <a:solidFill>
                  <a:srgbClr val="7030A0"/>
                </a:solidFill>
              </a:rPr>
              <a:t>duas</a:t>
            </a:r>
            <a:r>
              <a:rPr lang="de-DE" sz="2800" b="1" dirty="0">
                <a:solidFill>
                  <a:srgbClr val="7030A0"/>
                </a:solidFill>
              </a:rPr>
              <a:t> </a:t>
            </a:r>
            <a:r>
              <a:rPr lang="de-DE" sz="2800" b="1" dirty="0" err="1">
                <a:solidFill>
                  <a:srgbClr val="7030A0"/>
                </a:solidFill>
              </a:rPr>
              <a:t>legiones</a:t>
            </a:r>
            <a:r>
              <a:rPr lang="de-DE" sz="2800" b="1" dirty="0">
                <a:solidFill>
                  <a:srgbClr val="7030A0"/>
                </a:solidFill>
              </a:rPr>
              <a:t> </a:t>
            </a:r>
            <a:r>
              <a:rPr lang="de-DE" sz="2800" b="1" dirty="0" err="1">
                <a:solidFill>
                  <a:srgbClr val="7030A0"/>
                </a:solidFill>
              </a:rPr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773792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5: Den ganzen Rest einfügen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1"/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>
                <a:solidFill>
                  <a:srgbClr val="7030A0"/>
                </a:solidFill>
              </a:rPr>
              <a:t>…</a:t>
            </a:r>
            <a:r>
              <a:rPr lang="de-DE" sz="2000" b="1" dirty="0"/>
              <a:t>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>
                <a:solidFill>
                  <a:srgbClr val="7030A0"/>
                </a:solidFill>
              </a:rPr>
              <a:t>…</a:t>
            </a:r>
            <a:r>
              <a:rPr lang="de-DE" sz="2000" b="1" dirty="0"/>
              <a:t>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>
                <a:solidFill>
                  <a:srgbClr val="7030A0"/>
                </a:solidFill>
              </a:rPr>
              <a:t>…</a:t>
            </a:r>
            <a:r>
              <a:rPr lang="de-DE" sz="2000" b="1" dirty="0"/>
              <a:t>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nachdem er … beunruhigt worden war, </a:t>
            </a:r>
            <a:r>
              <a:rPr lang="de-DE" sz="2000" b="1" dirty="0">
                <a:solidFill>
                  <a:srgbClr val="7030A0"/>
                </a:solidFill>
              </a:rPr>
              <a:t>…</a:t>
            </a:r>
            <a:r>
              <a:rPr lang="de-DE" sz="2000" b="1" dirty="0"/>
              <a:t>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rgbClr val="FFC000"/>
                </a:solidFill>
              </a:rPr>
              <a:t>durch diese Botschaften und Buchstaben</a:t>
            </a:r>
          </a:p>
          <a:p>
            <a:pPr marL="0" indent="0">
              <a:buNone/>
            </a:pP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216700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/>
              <a:t>Caesar </a:t>
            </a:r>
            <a:r>
              <a:rPr lang="de-DE" sz="2800" b="1" dirty="0" err="1"/>
              <a:t>his</a:t>
            </a:r>
            <a:r>
              <a:rPr lang="de-DE" sz="2800" b="1" dirty="0"/>
              <a:t> </a:t>
            </a:r>
            <a:r>
              <a:rPr lang="de-DE" sz="2800" b="1" dirty="0" err="1"/>
              <a:t>nuntiis</a:t>
            </a:r>
            <a:r>
              <a:rPr lang="de-DE" sz="2800" b="1" dirty="0"/>
              <a:t> </a:t>
            </a:r>
            <a:r>
              <a:rPr lang="de-DE" sz="2800" b="1" dirty="0" err="1"/>
              <a:t>litterisque</a:t>
            </a:r>
            <a:r>
              <a:rPr lang="de-DE" sz="2800" b="1" dirty="0"/>
              <a:t> </a:t>
            </a:r>
            <a:r>
              <a:rPr lang="de-DE" sz="2800" b="1" dirty="0" err="1"/>
              <a:t>commotus</a:t>
            </a:r>
            <a:r>
              <a:rPr lang="de-DE" sz="2800" b="1" dirty="0"/>
              <a:t> </a:t>
            </a:r>
            <a:r>
              <a:rPr lang="de-DE" sz="2800" b="1" dirty="0" err="1"/>
              <a:t>duas</a:t>
            </a:r>
            <a:r>
              <a:rPr lang="de-DE" sz="2800" b="1" dirty="0"/>
              <a:t> </a:t>
            </a:r>
            <a:r>
              <a:rPr lang="de-DE" sz="2800" b="1" dirty="0" err="1"/>
              <a:t>legiones</a:t>
            </a:r>
            <a:r>
              <a:rPr lang="de-DE" sz="2800" b="1" dirty="0"/>
              <a:t> </a:t>
            </a:r>
            <a:r>
              <a:rPr lang="de-DE" sz="2800" b="1" dirty="0" err="1"/>
              <a:t>novas</a:t>
            </a:r>
            <a:r>
              <a:rPr lang="de-DE" sz="2800" b="1" dirty="0"/>
              <a:t> </a:t>
            </a:r>
            <a:r>
              <a:rPr lang="de-DE" sz="2800" b="1" dirty="0" err="1"/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515600" cy="4351338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040129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</a:t>
            </a:r>
            <a:r>
              <a:rPr lang="de-DE" sz="2800" b="1" dirty="0">
                <a:solidFill>
                  <a:srgbClr val="0070C0"/>
                </a:solidFill>
              </a:rPr>
              <a:t>ar</a:t>
            </a:r>
            <a:r>
              <a:rPr lang="de-DE" sz="2800" b="1" dirty="0"/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his</a:t>
            </a:r>
            <a:r>
              <a:rPr lang="de-DE" sz="2800" b="1" dirty="0">
                <a:solidFill>
                  <a:srgbClr val="FFC000"/>
                </a:solidFill>
              </a:rPr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nuntiis</a:t>
            </a:r>
            <a:r>
              <a:rPr lang="de-DE" sz="2800" b="1" dirty="0">
                <a:solidFill>
                  <a:srgbClr val="FFC000"/>
                </a:solidFill>
              </a:rPr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</a:t>
            </a:r>
            <a:r>
              <a:rPr lang="de-DE" sz="2800" b="1" u="sng" dirty="0" err="1">
                <a:solidFill>
                  <a:srgbClr val="0070C0"/>
                </a:solidFill>
              </a:rPr>
              <a:t>us</a:t>
            </a:r>
            <a:r>
              <a:rPr lang="de-DE" sz="2800" b="1" dirty="0"/>
              <a:t> </a:t>
            </a:r>
            <a:r>
              <a:rPr lang="de-DE" sz="2800" b="1" dirty="0" err="1">
                <a:solidFill>
                  <a:srgbClr val="7030A0"/>
                </a:solidFill>
              </a:rPr>
              <a:t>duas</a:t>
            </a:r>
            <a:r>
              <a:rPr lang="de-DE" sz="2800" b="1" dirty="0">
                <a:solidFill>
                  <a:srgbClr val="7030A0"/>
                </a:solidFill>
              </a:rPr>
              <a:t> </a:t>
            </a:r>
            <a:r>
              <a:rPr lang="de-DE" sz="2800" b="1" dirty="0" err="1">
                <a:solidFill>
                  <a:srgbClr val="7030A0"/>
                </a:solidFill>
              </a:rPr>
              <a:t>legiones</a:t>
            </a:r>
            <a:r>
              <a:rPr lang="de-DE" sz="2800" b="1" dirty="0">
                <a:solidFill>
                  <a:srgbClr val="7030A0"/>
                </a:solidFill>
              </a:rPr>
              <a:t> </a:t>
            </a:r>
            <a:r>
              <a:rPr lang="de-DE" sz="2800" b="1" dirty="0" err="1">
                <a:solidFill>
                  <a:srgbClr val="7030A0"/>
                </a:solidFill>
              </a:rPr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773792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5: Den ganzen Rest einfügen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1"/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>
                <a:solidFill>
                  <a:srgbClr val="7030A0"/>
                </a:solidFill>
              </a:rPr>
              <a:t>…</a:t>
            </a:r>
            <a:r>
              <a:rPr lang="de-DE" sz="2000" b="1" dirty="0"/>
              <a:t>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>
                <a:solidFill>
                  <a:srgbClr val="7030A0"/>
                </a:solidFill>
              </a:rPr>
              <a:t>…</a:t>
            </a:r>
            <a:r>
              <a:rPr lang="de-DE" sz="2000" b="1" dirty="0"/>
              <a:t>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>
                <a:solidFill>
                  <a:srgbClr val="7030A0"/>
                </a:solidFill>
              </a:rPr>
              <a:t>…</a:t>
            </a:r>
            <a:r>
              <a:rPr lang="de-DE" sz="2000" b="1" dirty="0"/>
              <a:t>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nachdem er … beunruhigt worden war, </a:t>
            </a:r>
            <a:r>
              <a:rPr lang="de-DE" sz="2000" b="1" dirty="0">
                <a:solidFill>
                  <a:srgbClr val="7030A0"/>
                </a:solidFill>
              </a:rPr>
              <a:t>…</a:t>
            </a:r>
            <a:r>
              <a:rPr lang="de-DE" sz="2000" b="1" dirty="0"/>
              <a:t>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rgbClr val="FFC000"/>
                </a:solidFill>
              </a:rPr>
              <a:t>durch diese Botschaften und Buchstaben</a:t>
            </a:r>
          </a:p>
          <a:p>
            <a:pPr marL="0" indent="0">
              <a:buNone/>
            </a:pP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39778084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</a:t>
            </a:r>
            <a:r>
              <a:rPr lang="de-DE" sz="2800" b="1" dirty="0">
                <a:solidFill>
                  <a:srgbClr val="0070C0"/>
                </a:solidFill>
              </a:rPr>
              <a:t>ar</a:t>
            </a:r>
            <a:r>
              <a:rPr lang="de-DE" sz="2800" b="1" dirty="0"/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his</a:t>
            </a:r>
            <a:r>
              <a:rPr lang="de-DE" sz="2800" b="1" dirty="0">
                <a:solidFill>
                  <a:srgbClr val="FFC000"/>
                </a:solidFill>
              </a:rPr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nuntiis</a:t>
            </a:r>
            <a:r>
              <a:rPr lang="de-DE" sz="2800" b="1" dirty="0">
                <a:solidFill>
                  <a:srgbClr val="FFC000"/>
                </a:solidFill>
              </a:rPr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</a:t>
            </a:r>
            <a:r>
              <a:rPr lang="de-DE" sz="2800" b="1" u="sng" dirty="0" err="1">
                <a:solidFill>
                  <a:srgbClr val="0070C0"/>
                </a:solidFill>
              </a:rPr>
              <a:t>us</a:t>
            </a:r>
            <a:r>
              <a:rPr lang="de-DE" sz="2800" b="1" dirty="0"/>
              <a:t> </a:t>
            </a:r>
            <a:r>
              <a:rPr lang="de-DE" sz="2800" b="1" dirty="0" err="1">
                <a:solidFill>
                  <a:srgbClr val="7030A0"/>
                </a:solidFill>
              </a:rPr>
              <a:t>duas</a:t>
            </a:r>
            <a:r>
              <a:rPr lang="de-DE" sz="2800" b="1" dirty="0">
                <a:solidFill>
                  <a:srgbClr val="7030A0"/>
                </a:solidFill>
              </a:rPr>
              <a:t> </a:t>
            </a:r>
            <a:r>
              <a:rPr lang="de-DE" sz="2800" b="1" dirty="0" err="1">
                <a:solidFill>
                  <a:srgbClr val="7030A0"/>
                </a:solidFill>
              </a:rPr>
              <a:t>legiones</a:t>
            </a:r>
            <a:r>
              <a:rPr lang="de-DE" sz="2800" b="1" dirty="0">
                <a:solidFill>
                  <a:srgbClr val="7030A0"/>
                </a:solidFill>
              </a:rPr>
              <a:t> </a:t>
            </a:r>
            <a:r>
              <a:rPr lang="de-DE" sz="2800" b="1" dirty="0" err="1">
                <a:solidFill>
                  <a:srgbClr val="7030A0"/>
                </a:solidFill>
              </a:rPr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773792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5: Den ganzen Rest einfügen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1"/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>
                <a:solidFill>
                  <a:srgbClr val="7030A0"/>
                </a:solidFill>
              </a:rPr>
              <a:t>…</a:t>
            </a:r>
            <a:r>
              <a:rPr lang="de-DE" sz="2000" b="1" dirty="0"/>
              <a:t>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>
                <a:solidFill>
                  <a:srgbClr val="7030A0"/>
                </a:solidFill>
              </a:rPr>
              <a:t>…</a:t>
            </a:r>
            <a:r>
              <a:rPr lang="de-DE" sz="2000" b="1" dirty="0"/>
              <a:t>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>
                <a:solidFill>
                  <a:srgbClr val="7030A0"/>
                </a:solidFill>
              </a:rPr>
              <a:t>…</a:t>
            </a:r>
            <a:r>
              <a:rPr lang="de-DE" sz="2000" b="1" dirty="0"/>
              <a:t>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nachdem er … beunruhigt worden war, </a:t>
            </a:r>
            <a:r>
              <a:rPr lang="de-DE" sz="2000" b="1" dirty="0">
                <a:solidFill>
                  <a:srgbClr val="7030A0"/>
                </a:solidFill>
              </a:rPr>
              <a:t>…</a:t>
            </a:r>
            <a:r>
              <a:rPr lang="de-DE" sz="2000" b="1" dirty="0"/>
              <a:t>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rgbClr val="FFC000"/>
                </a:solidFill>
              </a:rPr>
              <a:t>durch diese Botschaften und Buchstaben</a:t>
            </a:r>
          </a:p>
          <a:p>
            <a:pPr marL="0" indent="0">
              <a:buNone/>
            </a:pPr>
            <a:r>
              <a:rPr lang="de-DE" sz="2000" b="1" dirty="0">
                <a:solidFill>
                  <a:srgbClr val="7030A0"/>
                </a:solidFill>
              </a:rPr>
              <a:t>zwei neue Legionen</a:t>
            </a:r>
          </a:p>
          <a:p>
            <a:pPr marL="0" indent="0">
              <a:buNone/>
            </a:pP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21217541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</a:t>
            </a:r>
            <a:r>
              <a:rPr lang="de-DE" sz="2800" b="1" dirty="0">
                <a:solidFill>
                  <a:srgbClr val="0070C0"/>
                </a:solidFill>
              </a:rPr>
              <a:t>ar</a:t>
            </a:r>
            <a:r>
              <a:rPr lang="de-DE" sz="2800" b="1" dirty="0"/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his</a:t>
            </a:r>
            <a:r>
              <a:rPr lang="de-DE" sz="2800" b="1" dirty="0">
                <a:solidFill>
                  <a:srgbClr val="FFC000"/>
                </a:solidFill>
              </a:rPr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nuntiis</a:t>
            </a:r>
            <a:r>
              <a:rPr lang="de-DE" sz="2800" b="1" dirty="0">
                <a:solidFill>
                  <a:srgbClr val="FFC000"/>
                </a:solidFill>
              </a:rPr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</a:t>
            </a:r>
            <a:r>
              <a:rPr lang="de-DE" sz="2800" b="1" u="sng" dirty="0" err="1">
                <a:solidFill>
                  <a:srgbClr val="0070C0"/>
                </a:solidFill>
              </a:rPr>
              <a:t>us</a:t>
            </a:r>
            <a:r>
              <a:rPr lang="de-DE" sz="2800" b="1" dirty="0"/>
              <a:t> </a:t>
            </a:r>
            <a:r>
              <a:rPr lang="de-DE" sz="2800" b="1" dirty="0" err="1">
                <a:solidFill>
                  <a:srgbClr val="7030A0"/>
                </a:solidFill>
              </a:rPr>
              <a:t>duas</a:t>
            </a:r>
            <a:r>
              <a:rPr lang="de-DE" sz="2800" b="1" dirty="0">
                <a:solidFill>
                  <a:srgbClr val="7030A0"/>
                </a:solidFill>
              </a:rPr>
              <a:t> </a:t>
            </a:r>
            <a:r>
              <a:rPr lang="de-DE" sz="2800" b="1" dirty="0" err="1">
                <a:solidFill>
                  <a:srgbClr val="7030A0"/>
                </a:solidFill>
              </a:rPr>
              <a:t>legiones</a:t>
            </a:r>
            <a:r>
              <a:rPr lang="de-DE" sz="2800" b="1" dirty="0">
                <a:solidFill>
                  <a:srgbClr val="7030A0"/>
                </a:solidFill>
              </a:rPr>
              <a:t> </a:t>
            </a:r>
            <a:r>
              <a:rPr lang="de-DE" sz="2800" b="1" dirty="0" err="1">
                <a:solidFill>
                  <a:srgbClr val="7030A0"/>
                </a:solidFill>
              </a:rPr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773792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Schritt 5: Den ganzen Rest einfügen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1"/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rgbClr val="FFC000"/>
                </a:solidFill>
              </a:rPr>
              <a:t>durch diese Botschaften und Buchstaben</a:t>
            </a:r>
          </a:p>
          <a:p>
            <a:pPr marL="0" indent="0">
              <a:buNone/>
            </a:pPr>
            <a:r>
              <a:rPr lang="de-DE" sz="2000" b="1" dirty="0">
                <a:solidFill>
                  <a:srgbClr val="7030A0"/>
                </a:solidFill>
              </a:rPr>
              <a:t>zwei neue Legionen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b="1" dirty="0"/>
              <a:t>Man sieht: </a:t>
            </a:r>
          </a:p>
          <a:p>
            <a:pPr marL="0" indent="0">
              <a:buNone/>
            </a:pP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7475312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</a:t>
            </a:r>
            <a:r>
              <a:rPr lang="de-DE" sz="2800" b="1" dirty="0">
                <a:solidFill>
                  <a:srgbClr val="0070C0"/>
                </a:solidFill>
              </a:rPr>
              <a:t>ar</a:t>
            </a:r>
            <a:r>
              <a:rPr lang="de-DE" sz="2800" b="1" dirty="0"/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his</a:t>
            </a:r>
            <a:r>
              <a:rPr lang="de-DE" sz="2800" b="1" dirty="0">
                <a:solidFill>
                  <a:srgbClr val="FFC000"/>
                </a:solidFill>
              </a:rPr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nuntiis</a:t>
            </a:r>
            <a:r>
              <a:rPr lang="de-DE" sz="2800" b="1" dirty="0">
                <a:solidFill>
                  <a:srgbClr val="FFC000"/>
                </a:solidFill>
              </a:rPr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</a:t>
            </a:r>
            <a:r>
              <a:rPr lang="de-DE" sz="2800" b="1" u="sng" dirty="0" err="1">
                <a:solidFill>
                  <a:srgbClr val="0070C0"/>
                </a:solidFill>
              </a:rPr>
              <a:t>us</a:t>
            </a:r>
            <a:r>
              <a:rPr lang="de-DE" sz="2800" b="1" dirty="0"/>
              <a:t> </a:t>
            </a:r>
            <a:r>
              <a:rPr lang="de-DE" sz="2800" b="1" dirty="0" err="1">
                <a:solidFill>
                  <a:srgbClr val="7030A0"/>
                </a:solidFill>
              </a:rPr>
              <a:t>duas</a:t>
            </a:r>
            <a:r>
              <a:rPr lang="de-DE" sz="2800" b="1" dirty="0">
                <a:solidFill>
                  <a:srgbClr val="7030A0"/>
                </a:solidFill>
              </a:rPr>
              <a:t> </a:t>
            </a:r>
            <a:r>
              <a:rPr lang="de-DE" sz="2800" b="1" dirty="0" err="1">
                <a:solidFill>
                  <a:srgbClr val="7030A0"/>
                </a:solidFill>
              </a:rPr>
              <a:t>legiones</a:t>
            </a:r>
            <a:r>
              <a:rPr lang="de-DE" sz="2800" b="1" dirty="0">
                <a:solidFill>
                  <a:srgbClr val="7030A0"/>
                </a:solidFill>
              </a:rPr>
              <a:t> </a:t>
            </a:r>
            <a:r>
              <a:rPr lang="de-DE" sz="2800" b="1" dirty="0" err="1">
                <a:solidFill>
                  <a:srgbClr val="7030A0"/>
                </a:solidFill>
              </a:rPr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773792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Schritt 5: Den ganzen Rest einfügen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1"/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rgbClr val="FFC000"/>
                </a:solidFill>
              </a:rPr>
              <a:t>durch diese Botschaften und Buchstaben</a:t>
            </a:r>
          </a:p>
          <a:p>
            <a:pPr marL="0" indent="0">
              <a:buNone/>
            </a:pPr>
            <a:r>
              <a:rPr lang="de-DE" sz="2000" b="1" dirty="0">
                <a:solidFill>
                  <a:srgbClr val="7030A0"/>
                </a:solidFill>
              </a:rPr>
              <a:t>zwei neue Legionen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b="1" dirty="0"/>
              <a:t>Man sieht: 	„C. … hat … ausgehoben.“ ist das Gerüst.</a:t>
            </a:r>
          </a:p>
          <a:p>
            <a:pPr marL="0" indent="0">
              <a:buNone/>
            </a:pP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25316020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</a:t>
            </a:r>
            <a:r>
              <a:rPr lang="de-DE" sz="2800" b="1" dirty="0">
                <a:solidFill>
                  <a:srgbClr val="0070C0"/>
                </a:solidFill>
              </a:rPr>
              <a:t>ar</a:t>
            </a:r>
            <a:r>
              <a:rPr lang="de-DE" sz="2800" b="1" dirty="0"/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his</a:t>
            </a:r>
            <a:r>
              <a:rPr lang="de-DE" sz="2800" b="1" dirty="0">
                <a:solidFill>
                  <a:srgbClr val="FFC000"/>
                </a:solidFill>
              </a:rPr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nuntiis</a:t>
            </a:r>
            <a:r>
              <a:rPr lang="de-DE" sz="2800" b="1" dirty="0">
                <a:solidFill>
                  <a:srgbClr val="FFC000"/>
                </a:solidFill>
              </a:rPr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</a:t>
            </a:r>
            <a:r>
              <a:rPr lang="de-DE" sz="2800" b="1" u="sng" dirty="0" err="1">
                <a:solidFill>
                  <a:srgbClr val="0070C0"/>
                </a:solidFill>
              </a:rPr>
              <a:t>us</a:t>
            </a:r>
            <a:r>
              <a:rPr lang="de-DE" sz="2800" b="1" dirty="0"/>
              <a:t> </a:t>
            </a:r>
            <a:r>
              <a:rPr lang="de-DE" sz="2800" b="1" dirty="0" err="1">
                <a:solidFill>
                  <a:srgbClr val="7030A0"/>
                </a:solidFill>
              </a:rPr>
              <a:t>duas</a:t>
            </a:r>
            <a:r>
              <a:rPr lang="de-DE" sz="2800" b="1" dirty="0">
                <a:solidFill>
                  <a:srgbClr val="7030A0"/>
                </a:solidFill>
              </a:rPr>
              <a:t> </a:t>
            </a:r>
            <a:r>
              <a:rPr lang="de-DE" sz="2800" b="1" dirty="0" err="1">
                <a:solidFill>
                  <a:srgbClr val="7030A0"/>
                </a:solidFill>
              </a:rPr>
              <a:t>legiones</a:t>
            </a:r>
            <a:r>
              <a:rPr lang="de-DE" sz="2800" b="1" dirty="0">
                <a:solidFill>
                  <a:srgbClr val="7030A0"/>
                </a:solidFill>
              </a:rPr>
              <a:t> </a:t>
            </a:r>
            <a:r>
              <a:rPr lang="de-DE" sz="2800" b="1" dirty="0" err="1">
                <a:solidFill>
                  <a:srgbClr val="7030A0"/>
                </a:solidFill>
              </a:rPr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77379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Schritt 5: Den ganzen Rest einfügen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1"/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rgbClr val="FFC000"/>
                </a:solidFill>
              </a:rPr>
              <a:t>durch diese Botschaften und Buchstaben</a:t>
            </a:r>
          </a:p>
          <a:p>
            <a:pPr marL="0" indent="0">
              <a:buNone/>
            </a:pPr>
            <a:r>
              <a:rPr lang="de-DE" sz="2000" b="1" dirty="0">
                <a:solidFill>
                  <a:srgbClr val="7030A0"/>
                </a:solidFill>
              </a:rPr>
              <a:t>zwei neue Legionen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b="1" dirty="0"/>
              <a:t>Man sieht: 	„C. … hat … ausgehoben.“ ist das Gerüst.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b="1" dirty="0"/>
              <a:t>		Wie man das „Fach“ von diesem Haus füllt, ist egal.</a:t>
            </a:r>
          </a:p>
          <a:p>
            <a:pPr marL="0" indent="0">
              <a:buNone/>
            </a:pP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5696349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</a:t>
            </a:r>
            <a:r>
              <a:rPr lang="de-DE" sz="2800" b="1" dirty="0">
                <a:solidFill>
                  <a:srgbClr val="0070C0"/>
                </a:solidFill>
              </a:rPr>
              <a:t>ar</a:t>
            </a:r>
            <a:r>
              <a:rPr lang="de-DE" sz="2800" b="1" dirty="0"/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his</a:t>
            </a:r>
            <a:r>
              <a:rPr lang="de-DE" sz="2800" b="1" dirty="0">
                <a:solidFill>
                  <a:srgbClr val="FFC000"/>
                </a:solidFill>
              </a:rPr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nuntiis</a:t>
            </a:r>
            <a:r>
              <a:rPr lang="de-DE" sz="2800" b="1" dirty="0">
                <a:solidFill>
                  <a:srgbClr val="FFC000"/>
                </a:solidFill>
              </a:rPr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</a:t>
            </a:r>
            <a:r>
              <a:rPr lang="de-DE" sz="2800" b="1" u="sng" dirty="0" err="1">
                <a:solidFill>
                  <a:srgbClr val="0070C0"/>
                </a:solidFill>
              </a:rPr>
              <a:t>us</a:t>
            </a:r>
            <a:r>
              <a:rPr lang="de-DE" sz="2800" b="1" dirty="0"/>
              <a:t> </a:t>
            </a:r>
            <a:r>
              <a:rPr lang="de-DE" sz="2800" b="1" dirty="0" err="1">
                <a:solidFill>
                  <a:srgbClr val="7030A0"/>
                </a:solidFill>
              </a:rPr>
              <a:t>duas</a:t>
            </a:r>
            <a:r>
              <a:rPr lang="de-DE" sz="2800" b="1" dirty="0">
                <a:solidFill>
                  <a:srgbClr val="7030A0"/>
                </a:solidFill>
              </a:rPr>
              <a:t> </a:t>
            </a:r>
            <a:r>
              <a:rPr lang="de-DE" sz="2800" b="1" dirty="0" err="1">
                <a:solidFill>
                  <a:srgbClr val="7030A0"/>
                </a:solidFill>
              </a:rPr>
              <a:t>legiones</a:t>
            </a:r>
            <a:r>
              <a:rPr lang="de-DE" sz="2800" b="1" dirty="0">
                <a:solidFill>
                  <a:srgbClr val="7030A0"/>
                </a:solidFill>
              </a:rPr>
              <a:t> </a:t>
            </a:r>
            <a:r>
              <a:rPr lang="de-DE" sz="2800" b="1" dirty="0" err="1">
                <a:solidFill>
                  <a:srgbClr val="7030A0"/>
                </a:solidFill>
              </a:rPr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77379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Schritt 5: Den ganzen Rest einfügen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1"/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rgbClr val="FFC000"/>
                </a:solidFill>
              </a:rPr>
              <a:t>durch diese Botschaften und Buchstaben</a:t>
            </a:r>
          </a:p>
          <a:p>
            <a:pPr marL="0" indent="0">
              <a:buNone/>
            </a:pPr>
            <a:r>
              <a:rPr lang="de-DE" sz="2000" b="1" dirty="0">
                <a:solidFill>
                  <a:srgbClr val="7030A0"/>
                </a:solidFill>
              </a:rPr>
              <a:t>zwei neue Legionen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b="1" dirty="0"/>
              <a:t>Man sieht: 	„C. … hat … ausgehoben.“ ist das Gerüst.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b="1" dirty="0"/>
              <a:t>		Wie man das „Fach“ von diesem Haus füllt, ist egal.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b="1" dirty="0"/>
              <a:t>In diesem Sinne:</a:t>
            </a:r>
          </a:p>
          <a:p>
            <a:pPr marL="0" indent="0">
              <a:buNone/>
            </a:pP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37756118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</a:t>
            </a:r>
            <a:r>
              <a:rPr lang="de-DE" sz="2800" b="1" dirty="0">
                <a:solidFill>
                  <a:srgbClr val="0070C0"/>
                </a:solidFill>
              </a:rPr>
              <a:t>ar</a:t>
            </a:r>
            <a:r>
              <a:rPr lang="de-DE" sz="2800" b="1" dirty="0"/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his</a:t>
            </a:r>
            <a:r>
              <a:rPr lang="de-DE" sz="2800" b="1" dirty="0">
                <a:solidFill>
                  <a:srgbClr val="FFC000"/>
                </a:solidFill>
              </a:rPr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nuntiis</a:t>
            </a:r>
            <a:r>
              <a:rPr lang="de-DE" sz="2800" b="1" dirty="0">
                <a:solidFill>
                  <a:srgbClr val="FFC000"/>
                </a:solidFill>
              </a:rPr>
              <a:t> </a:t>
            </a:r>
            <a:r>
              <a:rPr lang="de-DE" sz="2800" b="1" dirty="0" err="1">
                <a:solidFill>
                  <a:srgbClr val="FFC000"/>
                </a:solidFill>
              </a:rPr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</a:t>
            </a:r>
            <a:r>
              <a:rPr lang="de-DE" sz="2800" b="1" u="sng" dirty="0" err="1">
                <a:solidFill>
                  <a:srgbClr val="0070C0"/>
                </a:solidFill>
              </a:rPr>
              <a:t>us</a:t>
            </a:r>
            <a:r>
              <a:rPr lang="de-DE" sz="2800" b="1" dirty="0"/>
              <a:t> </a:t>
            </a:r>
            <a:r>
              <a:rPr lang="de-DE" sz="2800" b="1" dirty="0" err="1">
                <a:solidFill>
                  <a:srgbClr val="7030A0"/>
                </a:solidFill>
              </a:rPr>
              <a:t>duas</a:t>
            </a:r>
            <a:r>
              <a:rPr lang="de-DE" sz="2800" b="1" dirty="0">
                <a:solidFill>
                  <a:srgbClr val="7030A0"/>
                </a:solidFill>
              </a:rPr>
              <a:t> </a:t>
            </a:r>
            <a:r>
              <a:rPr lang="de-DE" sz="2800" b="1" dirty="0" err="1">
                <a:solidFill>
                  <a:srgbClr val="7030A0"/>
                </a:solidFill>
              </a:rPr>
              <a:t>legiones</a:t>
            </a:r>
            <a:r>
              <a:rPr lang="de-DE" sz="2800" b="1" dirty="0">
                <a:solidFill>
                  <a:srgbClr val="7030A0"/>
                </a:solidFill>
              </a:rPr>
              <a:t> </a:t>
            </a:r>
            <a:r>
              <a:rPr lang="de-DE" sz="2800" b="1" dirty="0" err="1">
                <a:solidFill>
                  <a:srgbClr val="7030A0"/>
                </a:solidFill>
              </a:rPr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77379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Schritt 5: Den ganzen Rest einfügen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1"/>
                </a:solidFill>
              </a:rPr>
              <a:t>(Der) …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C. </a:t>
            </a:r>
            <a:r>
              <a:rPr lang="de-DE" sz="2000" b="1" dirty="0">
                <a:solidFill>
                  <a:schemeClr val="bg1"/>
                </a:solidFill>
              </a:rPr>
              <a:t>,  …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1"/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(Der)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beunruhigte </a:t>
            </a:r>
            <a:r>
              <a:rPr lang="de-DE" sz="2000" b="1" dirty="0"/>
              <a:t>C</a:t>
            </a:r>
            <a:r>
              <a:rPr lang="de-DE" sz="2000" b="1" dirty="0">
                <a:solidFill>
                  <a:srgbClr val="7030A0"/>
                </a:solidFill>
              </a:rPr>
              <a:t>. 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 </a:t>
            </a:r>
            <a:r>
              <a:rPr lang="de-DE" sz="2000" b="1" dirty="0">
                <a:solidFill>
                  <a:srgbClr val="FFC000"/>
                </a:solidFill>
              </a:rPr>
              <a:t>…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 beunruhigt, </a:t>
            </a:r>
            <a:r>
              <a:rPr lang="de-DE" sz="2000" b="1" dirty="0"/>
              <a:t>hat</a:t>
            </a: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, nachdem er … beunruhigt worden war, </a:t>
            </a:r>
            <a:r>
              <a:rPr lang="de-DE" sz="2000" b="1" dirty="0"/>
              <a:t>… ausgehoben.</a:t>
            </a:r>
          </a:p>
          <a:p>
            <a:pPr marL="0" indent="0">
              <a:buNone/>
            </a:pPr>
            <a:r>
              <a:rPr lang="de-DE" sz="2000" b="1" dirty="0">
                <a:solidFill>
                  <a:srgbClr val="FFC000"/>
                </a:solidFill>
              </a:rPr>
              <a:t>durch diese Botschaften und Buchstaben</a:t>
            </a:r>
          </a:p>
          <a:p>
            <a:pPr marL="0" indent="0">
              <a:buNone/>
            </a:pPr>
            <a:r>
              <a:rPr lang="de-DE" sz="2000" b="1" dirty="0">
                <a:solidFill>
                  <a:srgbClr val="7030A0"/>
                </a:solidFill>
              </a:rPr>
              <a:t>zwei neue Legionen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b="1" dirty="0"/>
              <a:t>Man sieht: 	„C. … hat … ausgehoben.“ ist das Gerüst.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b="1" dirty="0"/>
              <a:t>		Wie man das „Fach“ von diesem Haus füllt, ist egal.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b="1" dirty="0"/>
              <a:t>In diesem Sinne: Angenehmen Hausbau!</a:t>
            </a:r>
          </a:p>
          <a:p>
            <a:pPr marL="0" indent="0">
              <a:buNone/>
            </a:pP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1776485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/>
              <a:t>Caesar </a:t>
            </a:r>
            <a:r>
              <a:rPr lang="de-DE" sz="2800" b="1" dirty="0" err="1"/>
              <a:t>his</a:t>
            </a:r>
            <a:r>
              <a:rPr lang="de-DE" sz="2800" b="1" dirty="0"/>
              <a:t> </a:t>
            </a:r>
            <a:r>
              <a:rPr lang="de-DE" sz="2800" b="1" dirty="0" err="1"/>
              <a:t>nuntiis</a:t>
            </a:r>
            <a:r>
              <a:rPr lang="de-DE" sz="2800" b="1" dirty="0"/>
              <a:t> </a:t>
            </a:r>
            <a:r>
              <a:rPr lang="de-DE" sz="2800" b="1" dirty="0" err="1"/>
              <a:t>litterisque</a:t>
            </a:r>
            <a:r>
              <a:rPr lang="de-DE" sz="2800" b="1" dirty="0"/>
              <a:t> </a:t>
            </a:r>
            <a:r>
              <a:rPr lang="de-DE" sz="2800" b="1" dirty="0" err="1"/>
              <a:t>commotus</a:t>
            </a:r>
            <a:r>
              <a:rPr lang="de-DE" sz="2800" b="1" dirty="0"/>
              <a:t> </a:t>
            </a:r>
            <a:r>
              <a:rPr lang="de-DE" sz="2800" b="1" dirty="0" err="1"/>
              <a:t>duas</a:t>
            </a:r>
            <a:r>
              <a:rPr lang="de-DE" sz="2800" b="1" dirty="0"/>
              <a:t> </a:t>
            </a:r>
            <a:r>
              <a:rPr lang="de-DE" sz="2800" b="1" dirty="0" err="1"/>
              <a:t>legiones</a:t>
            </a:r>
            <a:r>
              <a:rPr lang="de-DE" sz="2800" b="1" dirty="0"/>
              <a:t> </a:t>
            </a:r>
            <a:r>
              <a:rPr lang="de-DE" sz="2800" b="1" dirty="0" err="1"/>
              <a:t>novas</a:t>
            </a:r>
            <a:r>
              <a:rPr lang="de-DE" sz="2800" b="1" dirty="0"/>
              <a:t> </a:t>
            </a:r>
            <a:r>
              <a:rPr lang="de-DE" sz="2800" b="1" dirty="0" err="1"/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1: Prädikate doppelt unterstreichen, andere Verben einfach</a:t>
            </a:r>
          </a:p>
        </p:txBody>
      </p:sp>
    </p:spTree>
    <p:extLst>
      <p:ext uri="{BB962C8B-B14F-4D97-AF65-F5344CB8AC3E}">
        <p14:creationId xmlns:p14="http://schemas.microsoft.com/office/powerpoint/2010/main" val="165746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/>
              <a:t>Caesar </a:t>
            </a:r>
            <a:r>
              <a:rPr lang="de-DE" sz="2800" b="1" dirty="0" err="1"/>
              <a:t>his</a:t>
            </a:r>
            <a:r>
              <a:rPr lang="de-DE" sz="2800" b="1" dirty="0"/>
              <a:t> </a:t>
            </a:r>
            <a:r>
              <a:rPr lang="de-DE" sz="2800" b="1" dirty="0" err="1"/>
              <a:t>nuntiis</a:t>
            </a:r>
            <a:r>
              <a:rPr lang="de-DE" sz="2800" b="1" dirty="0"/>
              <a:t> </a:t>
            </a:r>
            <a:r>
              <a:rPr lang="de-DE" sz="2800" b="1" dirty="0" err="1"/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commotus</a:t>
            </a:r>
            <a:r>
              <a:rPr lang="de-DE" sz="2800" b="1" dirty="0"/>
              <a:t> </a:t>
            </a:r>
            <a:r>
              <a:rPr lang="de-DE" sz="2800" b="1" dirty="0" err="1"/>
              <a:t>duas</a:t>
            </a:r>
            <a:r>
              <a:rPr lang="de-DE" sz="2800" b="1" dirty="0"/>
              <a:t> </a:t>
            </a:r>
            <a:r>
              <a:rPr lang="de-DE" sz="2800" b="1" dirty="0" err="1"/>
              <a:t>legiones</a:t>
            </a:r>
            <a:r>
              <a:rPr lang="de-DE" sz="2800" b="1" dirty="0"/>
              <a:t> </a:t>
            </a:r>
            <a:r>
              <a:rPr lang="de-DE" sz="2800" b="1" dirty="0" err="1"/>
              <a:t>novas</a:t>
            </a:r>
            <a:r>
              <a:rPr lang="de-DE" sz="2800" b="1" dirty="0"/>
              <a:t> </a:t>
            </a:r>
            <a:r>
              <a:rPr lang="de-DE" sz="2800" b="1" u="dbl" dirty="0" err="1"/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1: Prädikate doppelt unterstreichen, andere Verben einfach </a:t>
            </a:r>
          </a:p>
        </p:txBody>
      </p:sp>
    </p:spTree>
    <p:extLst>
      <p:ext uri="{BB962C8B-B14F-4D97-AF65-F5344CB8AC3E}">
        <p14:creationId xmlns:p14="http://schemas.microsoft.com/office/powerpoint/2010/main" val="403775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/>
              <a:t>Caesar </a:t>
            </a:r>
            <a:r>
              <a:rPr lang="de-DE" sz="2800" b="1" dirty="0" err="1"/>
              <a:t>his</a:t>
            </a:r>
            <a:r>
              <a:rPr lang="de-DE" sz="2800" b="1" dirty="0"/>
              <a:t> </a:t>
            </a:r>
            <a:r>
              <a:rPr lang="de-DE" sz="2800" b="1" dirty="0" err="1"/>
              <a:t>nuntiis</a:t>
            </a:r>
            <a:r>
              <a:rPr lang="de-DE" sz="2800" b="1" dirty="0"/>
              <a:t> </a:t>
            </a:r>
            <a:r>
              <a:rPr lang="de-DE" sz="2800" b="1" dirty="0" err="1"/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commotus</a:t>
            </a:r>
            <a:r>
              <a:rPr lang="de-DE" sz="2800" b="1" dirty="0"/>
              <a:t> </a:t>
            </a:r>
            <a:r>
              <a:rPr lang="de-DE" sz="2800" b="1" dirty="0" err="1"/>
              <a:t>duas</a:t>
            </a:r>
            <a:r>
              <a:rPr lang="de-DE" sz="2800" b="1" dirty="0"/>
              <a:t> </a:t>
            </a:r>
            <a:r>
              <a:rPr lang="de-DE" sz="2800" b="1" dirty="0" err="1"/>
              <a:t>legiones</a:t>
            </a:r>
            <a:r>
              <a:rPr lang="de-DE" sz="2800" b="1" dirty="0"/>
              <a:t> </a:t>
            </a:r>
            <a:r>
              <a:rPr lang="de-DE" sz="2800" b="1" dirty="0" err="1"/>
              <a:t>novas</a:t>
            </a:r>
            <a:r>
              <a:rPr lang="de-DE" sz="2800" b="1" dirty="0"/>
              <a:t> </a:t>
            </a:r>
            <a:r>
              <a:rPr lang="de-DE" sz="2800" b="1" u="dbl" dirty="0" err="1"/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2: </a:t>
            </a:r>
            <a:r>
              <a:rPr lang="de-DE" dirty="0">
                <a:solidFill>
                  <a:srgbClr val="C00000"/>
                </a:solidFill>
              </a:rPr>
              <a:t>Subjekt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0458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Caesar</a:t>
            </a:r>
            <a:r>
              <a:rPr lang="de-DE" sz="2800" b="1" dirty="0"/>
              <a:t> </a:t>
            </a:r>
            <a:r>
              <a:rPr lang="de-DE" sz="2800" b="1" dirty="0" err="1"/>
              <a:t>his</a:t>
            </a:r>
            <a:r>
              <a:rPr lang="de-DE" sz="2800" b="1" dirty="0"/>
              <a:t> </a:t>
            </a:r>
            <a:r>
              <a:rPr lang="de-DE" sz="2800" b="1" dirty="0" err="1"/>
              <a:t>nuntiis</a:t>
            </a:r>
            <a:r>
              <a:rPr lang="de-DE" sz="2800" b="1" dirty="0"/>
              <a:t> </a:t>
            </a:r>
            <a:r>
              <a:rPr lang="de-DE" sz="2800" b="1" dirty="0" err="1"/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commotus</a:t>
            </a:r>
            <a:r>
              <a:rPr lang="de-DE" sz="2800" b="1" dirty="0"/>
              <a:t> </a:t>
            </a:r>
            <a:r>
              <a:rPr lang="de-DE" sz="2800" b="1" dirty="0" err="1"/>
              <a:t>duas</a:t>
            </a:r>
            <a:r>
              <a:rPr lang="de-DE" sz="2800" b="1" dirty="0"/>
              <a:t> </a:t>
            </a:r>
            <a:r>
              <a:rPr lang="de-DE" sz="2800" b="1" dirty="0" err="1"/>
              <a:t>legiones</a:t>
            </a:r>
            <a:r>
              <a:rPr lang="de-DE" sz="2800" b="1" dirty="0"/>
              <a:t> </a:t>
            </a:r>
            <a:r>
              <a:rPr lang="de-DE" sz="2800" b="1" dirty="0" err="1"/>
              <a:t>novas</a:t>
            </a:r>
            <a:r>
              <a:rPr lang="de-DE" sz="2800" b="1" dirty="0"/>
              <a:t> </a:t>
            </a:r>
            <a:r>
              <a:rPr lang="de-DE" sz="2800" b="1" u="dbl" dirty="0" err="1"/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2: </a:t>
            </a:r>
            <a:r>
              <a:rPr lang="de-DE" dirty="0">
                <a:solidFill>
                  <a:srgbClr val="C00000"/>
                </a:solidFill>
              </a:rPr>
              <a:t>Subjekt</a:t>
            </a:r>
            <a:r>
              <a:rPr lang="de-DE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26988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Caesar</a:t>
            </a:r>
            <a:r>
              <a:rPr lang="de-DE" sz="2800" b="1" dirty="0"/>
              <a:t> </a:t>
            </a:r>
            <a:r>
              <a:rPr lang="de-DE" sz="2800" b="1" dirty="0" err="1"/>
              <a:t>his</a:t>
            </a:r>
            <a:r>
              <a:rPr lang="de-DE" sz="2800" b="1" dirty="0"/>
              <a:t> </a:t>
            </a:r>
            <a:r>
              <a:rPr lang="de-DE" sz="2800" b="1" dirty="0" err="1"/>
              <a:t>nuntiis</a:t>
            </a:r>
            <a:r>
              <a:rPr lang="de-DE" sz="2800" b="1" dirty="0"/>
              <a:t> </a:t>
            </a:r>
            <a:r>
              <a:rPr lang="de-DE" sz="2800" b="1" dirty="0" err="1"/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commotus</a:t>
            </a:r>
            <a:r>
              <a:rPr lang="de-DE" sz="2800" b="1" dirty="0"/>
              <a:t> </a:t>
            </a:r>
            <a:r>
              <a:rPr lang="de-DE" sz="2800" b="1" dirty="0" err="1"/>
              <a:t>duas</a:t>
            </a:r>
            <a:r>
              <a:rPr lang="de-DE" sz="2800" b="1" dirty="0"/>
              <a:t> </a:t>
            </a:r>
            <a:r>
              <a:rPr lang="de-DE" sz="2800" b="1" dirty="0" err="1"/>
              <a:t>legiones</a:t>
            </a:r>
            <a:r>
              <a:rPr lang="de-DE" sz="2800" b="1" dirty="0"/>
              <a:t> </a:t>
            </a:r>
            <a:r>
              <a:rPr lang="de-DE" sz="2800" b="1" dirty="0" err="1"/>
              <a:t>novas</a:t>
            </a:r>
            <a:r>
              <a:rPr lang="de-DE" sz="2800" b="1" dirty="0"/>
              <a:t> </a:t>
            </a:r>
            <a:r>
              <a:rPr lang="de-DE" sz="2800" b="1" u="dbl" dirty="0" err="1"/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2: </a:t>
            </a:r>
            <a:r>
              <a:rPr lang="de-DE" dirty="0">
                <a:solidFill>
                  <a:srgbClr val="C00000"/>
                </a:solidFill>
              </a:rPr>
              <a:t>Subjekt</a:t>
            </a:r>
            <a:r>
              <a:rPr lang="de-DE" dirty="0"/>
              <a:t>, </a:t>
            </a:r>
            <a:r>
              <a:rPr lang="de-DE" dirty="0">
                <a:solidFill>
                  <a:srgbClr val="00B050"/>
                </a:solidFill>
              </a:rPr>
              <a:t>Prädikat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364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7300F4-D3C8-4658-9016-C7EBFDCE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Autofit/>
          </a:bodyPr>
          <a:lstStyle/>
          <a:p>
            <a:r>
              <a:rPr lang="de-DE" sz="2800" b="1" dirty="0">
                <a:solidFill>
                  <a:srgbClr val="C00000"/>
                </a:solidFill>
              </a:rPr>
              <a:t>Caesar</a:t>
            </a:r>
            <a:r>
              <a:rPr lang="de-DE" sz="2800" b="1" dirty="0"/>
              <a:t> </a:t>
            </a:r>
            <a:r>
              <a:rPr lang="de-DE" sz="2800" b="1" dirty="0" err="1"/>
              <a:t>his</a:t>
            </a:r>
            <a:r>
              <a:rPr lang="de-DE" sz="2800" b="1" dirty="0"/>
              <a:t> </a:t>
            </a:r>
            <a:r>
              <a:rPr lang="de-DE" sz="2800" b="1" dirty="0" err="1"/>
              <a:t>nuntiis</a:t>
            </a:r>
            <a:r>
              <a:rPr lang="de-DE" sz="2800" b="1" dirty="0"/>
              <a:t> </a:t>
            </a:r>
            <a:r>
              <a:rPr lang="de-DE" sz="2800" b="1" dirty="0" err="1"/>
              <a:t>litterisque</a:t>
            </a:r>
            <a:r>
              <a:rPr lang="de-DE" sz="2800" b="1" dirty="0"/>
              <a:t> </a:t>
            </a:r>
            <a:r>
              <a:rPr lang="de-DE" sz="2800" b="1" u="sng" dirty="0" err="1"/>
              <a:t>commotus</a:t>
            </a:r>
            <a:r>
              <a:rPr lang="de-DE" sz="2800" b="1" dirty="0"/>
              <a:t> </a:t>
            </a:r>
            <a:r>
              <a:rPr lang="de-DE" sz="2800" b="1" dirty="0" err="1"/>
              <a:t>duas</a:t>
            </a:r>
            <a:r>
              <a:rPr lang="de-DE" sz="2800" b="1" dirty="0"/>
              <a:t> </a:t>
            </a:r>
            <a:r>
              <a:rPr lang="de-DE" sz="2800" b="1" dirty="0" err="1"/>
              <a:t>legiones</a:t>
            </a:r>
            <a:r>
              <a:rPr lang="de-DE" sz="2800" b="1" dirty="0"/>
              <a:t> </a:t>
            </a:r>
            <a:r>
              <a:rPr lang="de-DE" sz="2800" b="1" dirty="0" err="1"/>
              <a:t>novas</a:t>
            </a:r>
            <a:r>
              <a:rPr lang="de-DE" sz="2800" b="1" dirty="0"/>
              <a:t> </a:t>
            </a:r>
            <a:r>
              <a:rPr lang="de-DE" sz="2800" b="1" u="dbl" dirty="0" err="1">
                <a:solidFill>
                  <a:srgbClr val="00B050"/>
                </a:solidFill>
              </a:rPr>
              <a:t>conscripsit</a:t>
            </a:r>
            <a:r>
              <a:rPr lang="de-DE" sz="2800" b="1" dirty="0"/>
              <a:t>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21DE6E-7108-4088-A65F-1431D639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85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Schritt 2: </a:t>
            </a:r>
            <a:r>
              <a:rPr lang="de-DE" dirty="0">
                <a:solidFill>
                  <a:srgbClr val="C00000"/>
                </a:solidFill>
              </a:rPr>
              <a:t>Subjekt</a:t>
            </a:r>
            <a:r>
              <a:rPr lang="de-DE" dirty="0"/>
              <a:t>, </a:t>
            </a:r>
            <a:r>
              <a:rPr lang="de-DE" dirty="0">
                <a:solidFill>
                  <a:srgbClr val="00B050"/>
                </a:solidFill>
              </a:rPr>
              <a:t>Prädikat</a:t>
            </a:r>
            <a:r>
              <a:rPr lang="de-DE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833824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2754</Words>
  <Application>Microsoft Office PowerPoint</Application>
  <PresentationFormat>Breitbild</PresentationFormat>
  <Paragraphs>176</Paragraphs>
  <Slides>36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Office</vt:lpstr>
      <vt:lpstr>Die Übersetzungsschritte</vt:lpstr>
      <vt:lpstr>Die Übersetzungsschritte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  <vt:lpstr>Caesar his nuntiis litterisque commotus duas legiones novas conscripsit.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Übersetzungsschritte</dc:title>
  <dc:creator>martin.mueller-wetzel</dc:creator>
  <cp:lastModifiedBy>martin.mueller-wetzel</cp:lastModifiedBy>
  <cp:revision>13</cp:revision>
  <dcterms:created xsi:type="dcterms:W3CDTF">2020-06-13T20:34:37Z</dcterms:created>
  <dcterms:modified xsi:type="dcterms:W3CDTF">2020-06-14T17:48:40Z</dcterms:modified>
</cp:coreProperties>
</file>