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6EADD3-ACD4-4B7A-B821-C55D2B97A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C0C1592-06A5-4E74-90C5-9ACCA3E79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E28C0C-63AF-40CA-AE52-CACAEB727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7ABF78-7B80-4005-967E-A99CC527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1F170D-ED94-4D9B-9B93-F9822F42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81635-5AD5-414F-ADC1-3D99E5972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A42712D-8C81-4D63-8942-C6BEACFE1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E86376-7CE7-4B2E-8F61-D7F7D011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B3E971-6AD7-4069-A34D-6F98913A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47E923-F62F-469C-BCFE-6AA4E6BDD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239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6B7105-05B0-4133-9BD2-AF44B32184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998AD8-E7BD-463B-9DAE-08133DE3E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73C176-4917-42E6-967A-4908C30C2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6F1778-885F-45B5-86A6-086D37679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00E90-20E4-485D-81F6-63B073993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54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FB854B-A94E-4E66-9ACF-436F6804A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DC81B5-27C4-455F-9199-CDBA6EB16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7A754D-BB09-4E5F-8C15-EFEFB861D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ACE91-6C47-41C7-AEF2-0B8180492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393305-BDA7-472D-B019-9220EDBE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261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DDE6D1-2855-48F7-821D-03EE0BA1C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C405CA-3F9B-4671-856A-A378CBF7E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1578DD-AE8D-44C3-8BF7-A9365841E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111DD0-E575-4491-B40A-0B368DD5E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465425-AC1B-4115-BE12-BDF9FFCD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62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09ABD-CBE9-4AB4-B8BA-1B0EC4EF0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ABEBAF-B12D-4D4B-936F-F94E33AA2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69A255-9D93-4330-87FD-F085F3D96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0D6D95-1205-4D2E-B79E-38D0E5E09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C101CB-4CEF-4D1D-AC63-330C8A91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E86FA2-5619-479D-96A2-48C7A766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14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DC1AA-C986-49A1-8618-38183B7B0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D93AE6-D72D-416D-982D-6888B07BE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B86B47-2949-40C7-97C9-955FC72DA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A32E3F-EA43-4B73-83BE-92757D134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57958E4-7DCA-423A-815D-027BC9BE00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444AE1E-B2BB-4E1B-B963-B03AE73C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D1EBFCF-5BB9-4B8A-BA63-9FD1697C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0D7D4BF-B300-4C3D-8192-C2F10DD88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10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8AC07-3BBF-45DF-84F2-69DD020DE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4D402E4-2553-4CE2-9949-10E61354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6D1696-E781-4294-81B0-AF23505E1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6E869DD-74CC-4714-8F70-F99999AB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79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9A65FD4-8869-4AB4-A370-7DA75085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B5AECC5-0801-46BF-9AAA-CDF868D0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2CD8B92-9712-4F91-99D7-77A687CB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31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4097B-0ABE-4F55-AF39-7AA4352AD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0F777F-FA29-478D-8FED-6438713BD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662C1C-7479-4F42-BA88-4959AF1A7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63B82B-3D9E-4A51-BF20-411A2E00D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08E531-E80B-47E8-BB02-EAFA0D779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2EC683-CB9F-4855-84A4-135FDBDF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316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AFAEF-440E-4203-A4EF-FC4D21056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8B7E6DF-7BA0-48B3-B269-59AC982B3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373FAC-5914-41CD-A3D3-538359D49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6F52FA-29B3-4753-8EA1-1DF4DBA5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3F5208-6D64-42BA-A8E3-492A0F493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D58369-443F-4B5D-A685-65D080D9F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790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380A64-A87A-4CCE-8F66-3F3E2834F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3DD964-5D1D-4E89-878E-424DFC7E7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20CC11-9A17-4D0A-9579-DAC57A855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15500-D28A-46A4-BF58-0543187F3F87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8F440A-34FC-47D0-8751-51AA86288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0977E3-E47A-4897-BC9B-EC032CE838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B1952-AAAF-4BD6-B112-EA2F9104C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0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6D932-9934-494A-817F-D6C947A72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B7F77B5-D7B8-42E6-A27C-E83E5F7230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968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54C95-CC71-414F-A5F5-A5AC2FC0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695D1E-7B0D-40EC-A719-1CD6434B5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Laudāre</a:t>
            </a:r>
            <a:r>
              <a:rPr lang="de-DE" dirty="0"/>
              <a:t>	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lauda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Laudate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Habēre</a:t>
            </a:r>
            <a:r>
              <a:rPr lang="de-DE" dirty="0">
                <a:sym typeface="Wingdings" panose="05000000000000000000" pitchFamily="2" charset="2"/>
              </a:rPr>
              <a:t>	 habe!	</a:t>
            </a:r>
            <a:r>
              <a:rPr lang="de-DE" dirty="0" err="1">
                <a:sym typeface="Wingdings" panose="05000000000000000000" pitchFamily="2" charset="2"/>
              </a:rPr>
              <a:t>Habete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Audīre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audi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Audite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Capere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cape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Capite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Mittere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mitte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Mittite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Aber: Kurze Imperative </a:t>
            </a:r>
            <a:r>
              <a:rPr lang="de-DE" i="1" dirty="0" err="1">
                <a:sym typeface="Wingdings" panose="05000000000000000000" pitchFamily="2" charset="2"/>
              </a:rPr>
              <a:t>dic</a:t>
            </a:r>
            <a:r>
              <a:rPr lang="de-DE" i="1" dirty="0">
                <a:sym typeface="Wingdings" panose="05000000000000000000" pitchFamily="2" charset="2"/>
              </a:rPr>
              <a:t>, </a:t>
            </a:r>
            <a:r>
              <a:rPr lang="de-DE" i="1" dirty="0" err="1">
                <a:sym typeface="Wingdings" panose="05000000000000000000" pitchFamily="2" charset="2"/>
              </a:rPr>
              <a:t>duc</a:t>
            </a:r>
            <a:r>
              <a:rPr lang="de-DE" i="1" dirty="0">
                <a:sym typeface="Wingdings" panose="05000000000000000000" pitchFamily="2" charset="2"/>
              </a:rPr>
              <a:t>, </a:t>
            </a:r>
            <a:r>
              <a:rPr lang="de-DE" i="1" dirty="0" err="1">
                <a:sym typeface="Wingdings" panose="05000000000000000000" pitchFamily="2" charset="2"/>
              </a:rPr>
              <a:t>fac</a:t>
            </a:r>
            <a:r>
              <a:rPr lang="de-DE" i="1" dirty="0">
                <a:sym typeface="Wingdings" panose="05000000000000000000" pitchFamily="2" charset="2"/>
              </a:rPr>
              <a:t>, </a:t>
            </a:r>
            <a:r>
              <a:rPr lang="de-DE" i="1" dirty="0" err="1">
                <a:sym typeface="Wingdings" panose="05000000000000000000" pitchFamily="2" charset="2"/>
              </a:rPr>
              <a:t>fer</a:t>
            </a:r>
            <a:endParaRPr lang="de-DE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Imperativ 2 auf </a:t>
            </a:r>
            <a:r>
              <a:rPr lang="de-DE" i="1" dirty="0">
                <a:sym typeface="Wingdings" panose="05000000000000000000" pitchFamily="2" charset="2"/>
              </a:rPr>
              <a:t>–</a:t>
            </a:r>
            <a:r>
              <a:rPr lang="de-DE" i="1" dirty="0" err="1">
                <a:sym typeface="Wingdings" panose="05000000000000000000" pitchFamily="2" charset="2"/>
              </a:rPr>
              <a:t>to</a:t>
            </a:r>
            <a:r>
              <a:rPr lang="de-DE" i="1" dirty="0">
                <a:sym typeface="Wingdings" panose="05000000000000000000" pitchFamily="2" charset="2"/>
              </a:rPr>
              <a:t>	Laudato</a:t>
            </a:r>
            <a:r>
              <a:rPr lang="de-DE" dirty="0">
                <a:sym typeface="Wingdings" panose="05000000000000000000" pitchFamily="2" charset="2"/>
              </a:rPr>
              <a:t> usw.	</a:t>
            </a:r>
          </a:p>
        </p:txBody>
      </p:sp>
    </p:spTree>
    <p:extLst>
      <p:ext uri="{BB962C8B-B14F-4D97-AF65-F5344CB8AC3E}">
        <p14:creationId xmlns:p14="http://schemas.microsoft.com/office/powerpoint/2010/main" val="2284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6D932-9934-494A-817F-D6C947A72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B7F77B5-D7B8-42E6-A27C-E83E5F7230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„Sitz!“</a:t>
            </a:r>
          </a:p>
        </p:txBody>
      </p:sp>
    </p:spTree>
    <p:extLst>
      <p:ext uri="{BB962C8B-B14F-4D97-AF65-F5344CB8AC3E}">
        <p14:creationId xmlns:p14="http://schemas.microsoft.com/office/powerpoint/2010/main" val="209167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54C95-CC71-414F-A5F5-A5AC2FC0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695D1E-7B0D-40EC-A719-1CD6434B5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Laudāre</a:t>
            </a:r>
            <a:r>
              <a:rPr lang="de-DE" dirty="0"/>
              <a:t>	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lauda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566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54C95-CC71-414F-A5F5-A5AC2FC0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695D1E-7B0D-40EC-A719-1CD6434B5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Laudāre</a:t>
            </a:r>
            <a:r>
              <a:rPr lang="de-DE" dirty="0"/>
              <a:t>	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lauda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Habēre</a:t>
            </a:r>
            <a:r>
              <a:rPr lang="de-DE" dirty="0">
                <a:sym typeface="Wingdings" panose="05000000000000000000" pitchFamily="2" charset="2"/>
              </a:rPr>
              <a:t>	 habe!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775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54C95-CC71-414F-A5F5-A5AC2FC0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695D1E-7B0D-40EC-A719-1CD6434B5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Laudāre</a:t>
            </a:r>
            <a:r>
              <a:rPr lang="de-DE" dirty="0"/>
              <a:t>	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lauda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Habēre</a:t>
            </a:r>
            <a:r>
              <a:rPr lang="de-DE" dirty="0">
                <a:sym typeface="Wingdings" panose="05000000000000000000" pitchFamily="2" charset="2"/>
              </a:rPr>
              <a:t>	 habe!</a:t>
            </a:r>
          </a:p>
          <a:p>
            <a:r>
              <a:rPr lang="de-DE" dirty="0" err="1">
                <a:sym typeface="Wingdings" panose="05000000000000000000" pitchFamily="2" charset="2"/>
              </a:rPr>
              <a:t>Audīre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audi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7659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54C95-CC71-414F-A5F5-A5AC2FC0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695D1E-7B0D-40EC-A719-1CD6434B5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Laudāre</a:t>
            </a:r>
            <a:r>
              <a:rPr lang="de-DE" dirty="0"/>
              <a:t>	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lauda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Habēre</a:t>
            </a:r>
            <a:r>
              <a:rPr lang="de-DE" dirty="0">
                <a:sym typeface="Wingdings" panose="05000000000000000000" pitchFamily="2" charset="2"/>
              </a:rPr>
              <a:t>	 habe!</a:t>
            </a:r>
          </a:p>
          <a:p>
            <a:r>
              <a:rPr lang="de-DE" dirty="0" err="1">
                <a:sym typeface="Wingdings" panose="05000000000000000000" pitchFamily="2" charset="2"/>
              </a:rPr>
              <a:t>Audīre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audi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Capere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cape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0702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54C95-CC71-414F-A5F5-A5AC2FC0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695D1E-7B0D-40EC-A719-1CD6434B5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Laudāre</a:t>
            </a:r>
            <a:r>
              <a:rPr lang="de-DE" dirty="0"/>
              <a:t>	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lauda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Habēre</a:t>
            </a:r>
            <a:r>
              <a:rPr lang="de-DE" dirty="0">
                <a:sym typeface="Wingdings" panose="05000000000000000000" pitchFamily="2" charset="2"/>
              </a:rPr>
              <a:t>	 habe!</a:t>
            </a:r>
          </a:p>
          <a:p>
            <a:r>
              <a:rPr lang="de-DE" dirty="0" err="1">
                <a:sym typeface="Wingdings" panose="05000000000000000000" pitchFamily="2" charset="2"/>
              </a:rPr>
              <a:t>Audīre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audi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Capere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cape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Mittere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mitte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82762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54C95-CC71-414F-A5F5-A5AC2FC0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695D1E-7B0D-40EC-A719-1CD6434B5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Laudāre</a:t>
            </a:r>
            <a:r>
              <a:rPr lang="de-DE" dirty="0"/>
              <a:t>	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lauda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Laudate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Habēre</a:t>
            </a:r>
            <a:r>
              <a:rPr lang="de-DE" dirty="0">
                <a:sym typeface="Wingdings" panose="05000000000000000000" pitchFamily="2" charset="2"/>
              </a:rPr>
              <a:t>	 habe!	</a:t>
            </a:r>
            <a:r>
              <a:rPr lang="de-DE" dirty="0" err="1">
                <a:sym typeface="Wingdings" panose="05000000000000000000" pitchFamily="2" charset="2"/>
              </a:rPr>
              <a:t>Habete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Audīre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audi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Audite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Capere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cape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Capite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Mittere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mitte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Mittite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59235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54C95-CC71-414F-A5F5-A5AC2FC0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695D1E-7B0D-40EC-A719-1CD6434B5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Laudāre</a:t>
            </a:r>
            <a:r>
              <a:rPr lang="de-DE" dirty="0"/>
              <a:t>	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lauda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Laudate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Habēre</a:t>
            </a:r>
            <a:r>
              <a:rPr lang="de-DE" dirty="0">
                <a:sym typeface="Wingdings" panose="05000000000000000000" pitchFamily="2" charset="2"/>
              </a:rPr>
              <a:t>	 habe!	</a:t>
            </a:r>
            <a:r>
              <a:rPr lang="de-DE" dirty="0" err="1">
                <a:sym typeface="Wingdings" panose="05000000000000000000" pitchFamily="2" charset="2"/>
              </a:rPr>
              <a:t>Habete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Audīre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audi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Audite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Capere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cape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Capite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r>
              <a:rPr lang="de-DE" dirty="0" err="1">
                <a:sym typeface="Wingdings" panose="05000000000000000000" pitchFamily="2" charset="2"/>
              </a:rPr>
              <a:t>Mittere</a:t>
            </a:r>
            <a:r>
              <a:rPr lang="de-DE" dirty="0">
                <a:sym typeface="Wingdings" panose="05000000000000000000" pitchFamily="2" charset="2"/>
              </a:rPr>
              <a:t>	 </a:t>
            </a:r>
            <a:r>
              <a:rPr lang="de-DE" dirty="0" err="1">
                <a:sym typeface="Wingdings" panose="05000000000000000000" pitchFamily="2" charset="2"/>
              </a:rPr>
              <a:t>mitte</a:t>
            </a:r>
            <a:r>
              <a:rPr lang="de-DE" dirty="0">
                <a:sym typeface="Wingdings" panose="05000000000000000000" pitchFamily="2" charset="2"/>
              </a:rPr>
              <a:t>!	</a:t>
            </a:r>
            <a:r>
              <a:rPr lang="de-DE" dirty="0" err="1">
                <a:sym typeface="Wingdings" panose="05000000000000000000" pitchFamily="2" charset="2"/>
              </a:rPr>
              <a:t>Mittite</a:t>
            </a:r>
            <a:r>
              <a:rPr lang="de-DE" dirty="0">
                <a:sym typeface="Wingdings" panose="05000000000000000000" pitchFamily="2" charset="2"/>
              </a:rPr>
              <a:t>!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Aber: Kurze Imperative </a:t>
            </a:r>
            <a:r>
              <a:rPr lang="de-DE" i="1" dirty="0" err="1">
                <a:sym typeface="Wingdings" panose="05000000000000000000" pitchFamily="2" charset="2"/>
              </a:rPr>
              <a:t>dic</a:t>
            </a:r>
            <a:r>
              <a:rPr lang="de-DE" i="1" dirty="0">
                <a:sym typeface="Wingdings" panose="05000000000000000000" pitchFamily="2" charset="2"/>
              </a:rPr>
              <a:t>, </a:t>
            </a:r>
            <a:r>
              <a:rPr lang="de-DE" i="1" dirty="0" err="1">
                <a:sym typeface="Wingdings" panose="05000000000000000000" pitchFamily="2" charset="2"/>
              </a:rPr>
              <a:t>duc</a:t>
            </a:r>
            <a:r>
              <a:rPr lang="de-DE" i="1" dirty="0">
                <a:sym typeface="Wingdings" panose="05000000000000000000" pitchFamily="2" charset="2"/>
              </a:rPr>
              <a:t>, </a:t>
            </a:r>
            <a:r>
              <a:rPr lang="de-DE" i="1" dirty="0" err="1">
                <a:sym typeface="Wingdings" panose="05000000000000000000" pitchFamily="2" charset="2"/>
              </a:rPr>
              <a:t>fac</a:t>
            </a:r>
            <a:r>
              <a:rPr lang="de-DE" i="1" dirty="0">
                <a:sym typeface="Wingdings" panose="05000000000000000000" pitchFamily="2" charset="2"/>
              </a:rPr>
              <a:t>, </a:t>
            </a:r>
            <a:r>
              <a:rPr lang="de-DE" i="1" dirty="0" err="1">
                <a:sym typeface="Wingdings" panose="05000000000000000000" pitchFamily="2" charset="2"/>
              </a:rPr>
              <a:t>fer</a:t>
            </a:r>
            <a:endParaRPr lang="de-DE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8736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Breitbild</PresentationFormat>
  <Paragraphs>45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Der Imperativ</vt:lpstr>
      <vt:lpstr>Der Imperativ</vt:lpstr>
      <vt:lpstr>Der Imperativ</vt:lpstr>
      <vt:lpstr>Der Imperativ</vt:lpstr>
      <vt:lpstr>Der Imperativ</vt:lpstr>
      <vt:lpstr>Der Imperativ</vt:lpstr>
      <vt:lpstr>Der Imperativ</vt:lpstr>
      <vt:lpstr>Der Imperativ</vt:lpstr>
      <vt:lpstr>Der Imperativ</vt:lpstr>
      <vt:lpstr>Der Imperativ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Imperativ</dc:title>
  <dc:creator>martin.mueller-wetzel</dc:creator>
  <cp:lastModifiedBy>martin.mueller-wetzel</cp:lastModifiedBy>
  <cp:revision>3</cp:revision>
  <dcterms:created xsi:type="dcterms:W3CDTF">2020-09-15T09:53:46Z</dcterms:created>
  <dcterms:modified xsi:type="dcterms:W3CDTF">2020-09-15T10:16:22Z</dcterms:modified>
</cp:coreProperties>
</file>