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4CFA63-B6FD-4AD1-BC03-16244E2E8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D73013-A8F6-4B0B-BDD5-8994626F4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B29421-4A30-4CF7-B9C3-28CF6C759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C8C5-F4BF-40B4-8F5C-1ED7FF4A2080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D58126-4AAE-4410-A799-83303A04B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F858AA-A7CF-4861-B44C-304A69B2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94EE-42B7-48C8-9F86-AEAA67C6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096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FF9B1B-A6A7-4828-9564-7ED35E1D0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DEC2455-6F2C-4F24-944E-A113EA962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3F63D2-C903-4259-A8CC-2E87F03F8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C8C5-F4BF-40B4-8F5C-1ED7FF4A2080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8444D9-1305-4A46-BFFB-7247B64DA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78F693-64DA-4F98-8FE9-E5A323A81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94EE-42B7-48C8-9F86-AEAA67C6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448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7D1F8B3-EF82-4842-B08A-B9E6FE3F27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3CBBF5-726C-4EC7-8556-6C3E75755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B4AA01-92AD-4E38-8174-D7A6F4BA3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C8C5-F4BF-40B4-8F5C-1ED7FF4A2080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F61408-5567-47C9-9CDD-28F643449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3AE3C1-5842-44B7-8546-D99DF30ED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94EE-42B7-48C8-9F86-AEAA67C6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104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72DE8A-3778-4B62-A1F8-5DBFA65D8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CFA085-7479-4AB9-8AA7-A5694CC7E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56F3BE-2B79-4B5A-835F-867B636CD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C8C5-F4BF-40B4-8F5C-1ED7FF4A2080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A86121-EEBE-4B76-A8B6-9792AB3F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2E2ED2-2C02-495B-A018-AD7199524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94EE-42B7-48C8-9F86-AEAA67C6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31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3FBEE-D058-497A-BB00-237582560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AC8FEC-775D-45C7-A51A-5696BB48E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F70929-6455-4334-A18F-EAE7CB9BC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C8C5-F4BF-40B4-8F5C-1ED7FF4A2080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12F42F-B6FD-49A0-A0AA-9FED6DD08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526601-541D-4CD1-B836-84CBCB71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94EE-42B7-48C8-9F86-AEAA67C6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648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30A55C-7855-4C19-B6C0-69A591E0E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552829-BBB3-4979-9C5C-B3B30ACDA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E6B383C-D579-4BCD-A824-74F5051F9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FF38C3-5C56-4DD8-A238-33E303102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C8C5-F4BF-40B4-8F5C-1ED7FF4A2080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2000DB-F4B7-4B18-AF47-08CB2AFCC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9D8502-9B05-4842-A4CD-9B6D5BA38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94EE-42B7-48C8-9F86-AEAA67C6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394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EBDD1-5D64-4EDB-8295-C6E5FFCC7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AE811E-2C2A-4655-A82D-04738722F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3B79EF-9327-4C51-9BBD-FD8DDCFF2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65D4029-F181-4F01-96E8-708F3FC244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9F0982F-A30B-4BD0-8E4A-BD8E50204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E1A21BB-47A3-4B84-BD3B-6128DD2AF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C8C5-F4BF-40B4-8F5C-1ED7FF4A2080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ABB17F5-A2E6-4AC4-B2FB-D4741653E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13F4646-F4D5-400E-9ADE-C8D09690B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94EE-42B7-48C8-9F86-AEAA67C6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0896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04A2D0-BB8B-4790-9508-DD0B588DE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E4B9BC5-9850-4BB6-9F7D-9A82D8FB2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C8C5-F4BF-40B4-8F5C-1ED7FF4A2080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457C022-C1A6-4538-B4A3-77CC47A1C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5FE85E-DCD9-4D16-B0AA-84E5B471C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94EE-42B7-48C8-9F86-AEAA67C6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985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4AEFB07-3E2C-4B12-9353-A0D596FF8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C8C5-F4BF-40B4-8F5C-1ED7FF4A2080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6FF8A2B-DA4A-46E1-92EE-13EB5C923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430F070-489F-49DE-95F1-3817A5CA0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94EE-42B7-48C8-9F86-AEAA67C6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967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845A01-BD30-419C-A312-EB5BA3FF9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2E090C-CAE6-4433-A83F-155C57416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60CADA-8D73-46AA-90DA-79BBEB92A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77046A-1C30-444B-B30F-8043357D5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C8C5-F4BF-40B4-8F5C-1ED7FF4A2080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6DBF78D-5EDC-4776-8E49-E246295D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9606D5F-6DD4-4E5B-A9A3-302665197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94EE-42B7-48C8-9F86-AEAA67C6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614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6C9820-BEC2-45D6-BCEC-1CE4193B9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DD3922F-4339-4A92-9065-B5B9F51EE7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17CF93-33DE-49ED-9950-CE94AD7C2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E2C64D-ADCF-4C25-A2A6-8B8995F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C8C5-F4BF-40B4-8F5C-1ED7FF4A2080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8C781A-2167-4728-B166-2E0B55FD3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15DF2D-6FDC-4A45-B0F1-54059191C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894EE-42B7-48C8-9F86-AEAA67C6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321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627CEB-D397-422C-9284-0ACFEA92A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ADA9B3-D184-4B23-9DC4-244C24A7A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024B49-A67F-454F-8FA9-23D18DAB5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3C8C5-F4BF-40B4-8F5C-1ED7FF4A2080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2B07CD-172B-4CE5-AB70-107954A96E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358C6D-EC03-48C1-A414-B00B30451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894EE-42B7-48C8-9F86-AEAA67C684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79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AC4E89-B44F-475F-9D99-AC6B3B3DAC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5C11A7E-7175-4A3D-9D3A-525A8011E0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062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Irgendwas mit „wollen“ / „sollen“</a:t>
            </a: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prosit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„Es möge nützen.“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„Nütze es!“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„Hoffentlich nützt es.“ 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2872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Irgendwas mit „wollen“ / „sollen“</a:t>
            </a: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prosit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„Es möge nützen.“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„Nütze es!“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„Hoffentlich nützt es.“ …  </a:t>
            </a:r>
          </a:p>
          <a:p>
            <a:r>
              <a:rPr lang="de-DE" dirty="0"/>
              <a:t>Irgendwas mit [möglich] / [unmöglich]</a:t>
            </a:r>
          </a:p>
          <a:p>
            <a:pPr marL="0" indent="0">
              <a:buNone/>
            </a:pP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675779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Irgendwas mit „wollen“ / „sollen“</a:t>
            </a: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prosit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„Es möge nützen.“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„Nütze es!“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„Hoffentlich nützt es.“ …  </a:t>
            </a:r>
          </a:p>
          <a:p>
            <a:r>
              <a:rPr lang="de-DE" dirty="0"/>
              <a:t>Irgendwas mit [möglich] / [unmöglich]</a:t>
            </a:r>
          </a:p>
          <a:p>
            <a:pPr marL="0" indent="0">
              <a:buNone/>
            </a:pPr>
            <a:r>
              <a:rPr lang="de-DE" i="1" dirty="0"/>
              <a:t>Si tacuisses, philosophus mansisses.</a:t>
            </a:r>
          </a:p>
        </p:txBody>
      </p:sp>
    </p:spTree>
    <p:extLst>
      <p:ext uri="{BB962C8B-B14F-4D97-AF65-F5344CB8AC3E}">
        <p14:creationId xmlns:p14="http://schemas.microsoft.com/office/powerpoint/2010/main" val="1143122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Irgendwas mit „wollen“ / „sollen“</a:t>
            </a: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prosit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„Es möge nützen.“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„Nütze es!“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„Hoffentlich nützt es.“ …  </a:t>
            </a:r>
          </a:p>
          <a:p>
            <a:r>
              <a:rPr lang="de-DE" dirty="0"/>
              <a:t>Irgendwas mit [möglich] / [unmöglich]</a:t>
            </a:r>
          </a:p>
          <a:p>
            <a:pPr marL="0" indent="0">
              <a:buNone/>
            </a:pPr>
            <a:r>
              <a:rPr lang="de-DE" i="1" dirty="0"/>
              <a:t>Si tacuisses, philosophus mansisses.</a:t>
            </a:r>
          </a:p>
          <a:p>
            <a:pPr marL="0" indent="0">
              <a:buNone/>
            </a:pPr>
            <a:r>
              <a:rPr lang="de-DE" dirty="0"/>
              <a:t>„Wenn Du geschwiegen hättest, wärest Du Philosoph geblieben.“</a:t>
            </a:r>
          </a:p>
        </p:txBody>
      </p:sp>
    </p:spTree>
    <p:extLst>
      <p:ext uri="{BB962C8B-B14F-4D97-AF65-F5344CB8AC3E}">
        <p14:creationId xmlns:p14="http://schemas.microsoft.com/office/powerpoint/2010/main" val="3402197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Irgendwas mit „wollen“ / „sollen“</a:t>
            </a: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prosit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„Es möge nützen.“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„Nütze es!“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„Hoffentlich nützt es.“ …  </a:t>
            </a:r>
          </a:p>
          <a:p>
            <a:r>
              <a:rPr lang="de-DE" dirty="0"/>
              <a:t>Irgendwas mit [möglich] / [unmöglich]</a:t>
            </a:r>
          </a:p>
          <a:p>
            <a:pPr marL="0" indent="0">
              <a:buNone/>
            </a:pPr>
            <a:r>
              <a:rPr lang="de-DE" i="1" dirty="0"/>
              <a:t>Si tacuisses, philosophus mansisses.</a:t>
            </a:r>
          </a:p>
          <a:p>
            <a:pPr marL="0" indent="0">
              <a:buNone/>
            </a:pPr>
            <a:r>
              <a:rPr lang="de-DE" dirty="0"/>
              <a:t>„Wenn Du geschwiegen hättest, wärest Du Philosoph geblieben.“</a:t>
            </a:r>
          </a:p>
          <a:p>
            <a:pPr marL="0" indent="0">
              <a:buNone/>
            </a:pPr>
            <a:r>
              <a:rPr lang="de-DE" dirty="0"/>
              <a:t>-&gt; Dt. immer Konj. 2, nur auf „oben/unten“ achten</a:t>
            </a:r>
          </a:p>
        </p:txBody>
      </p:sp>
    </p:spTree>
    <p:extLst>
      <p:ext uri="{BB962C8B-B14F-4D97-AF65-F5344CB8AC3E}">
        <p14:creationId xmlns:p14="http://schemas.microsoft.com/office/powerpoint/2010/main" val="3756890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Irgendwas mit „wollen“ / „sollen“</a:t>
            </a: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prosit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„Es möge nützen.“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„Nütze es!“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„Hoffentlich nützt es.“ …  </a:t>
            </a:r>
          </a:p>
          <a:p>
            <a:r>
              <a:rPr lang="de-DE" dirty="0"/>
              <a:t>Irgendwas mit [möglich] / [unmöglich]</a:t>
            </a: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Si tacuisses, philosophus mansisses.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„Wenn Du geschwiegen hättest, wärest Du Philosoph geblieben.“</a:t>
            </a: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-&gt; Dt. immer Konj. 2, nur auf „oben/unten“ achten</a:t>
            </a:r>
          </a:p>
        </p:txBody>
      </p:sp>
    </p:spTree>
    <p:extLst>
      <p:ext uri="{BB962C8B-B14F-4D97-AF65-F5344CB8AC3E}">
        <p14:creationId xmlns:p14="http://schemas.microsoft.com/office/powerpoint/2010/main" val="2684905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AC4E89-B44F-475F-9D99-AC6B3B3DAC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5C11A7E-7175-4A3D-9D3A-525A8011E0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Das Ergebnis von 5 Jahren Forschung</a:t>
            </a:r>
          </a:p>
        </p:txBody>
      </p:sp>
    </p:spTree>
    <p:extLst>
      <p:ext uri="{BB962C8B-B14F-4D97-AF65-F5344CB8AC3E}">
        <p14:creationId xmlns:p14="http://schemas.microsoft.com/office/powerpoint/2010/main" val="749276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3803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Irgendwas mit „wollen“ / „sollen“</a:t>
            </a:r>
          </a:p>
        </p:txBody>
      </p:sp>
    </p:spTree>
    <p:extLst>
      <p:ext uri="{BB962C8B-B14F-4D97-AF65-F5344CB8AC3E}">
        <p14:creationId xmlns:p14="http://schemas.microsoft.com/office/powerpoint/2010/main" val="11727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Irgendwas mit „wollen“ / „sollen“</a:t>
            </a:r>
          </a:p>
          <a:p>
            <a:pPr marL="0" indent="0">
              <a:buNone/>
            </a:pPr>
            <a:r>
              <a:rPr lang="de-DE" i="1" dirty="0"/>
              <a:t>prosit</a:t>
            </a:r>
          </a:p>
          <a:p>
            <a:pPr marL="0" indent="0">
              <a:buNone/>
            </a:pP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3937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Irgendwas mit „wollen“ / „sollen“</a:t>
            </a:r>
          </a:p>
          <a:p>
            <a:pPr marL="0" indent="0">
              <a:buNone/>
            </a:pPr>
            <a:r>
              <a:rPr lang="de-DE" i="1" dirty="0"/>
              <a:t>prosit</a:t>
            </a:r>
          </a:p>
          <a:p>
            <a:pPr marL="0" indent="0">
              <a:buNone/>
            </a:pPr>
            <a:r>
              <a:rPr lang="de-DE" dirty="0"/>
              <a:t>„Es möge nützen“ </a:t>
            </a:r>
          </a:p>
        </p:txBody>
      </p:sp>
    </p:spTree>
    <p:extLst>
      <p:ext uri="{BB962C8B-B14F-4D97-AF65-F5344CB8AC3E}">
        <p14:creationId xmlns:p14="http://schemas.microsoft.com/office/powerpoint/2010/main" val="3740279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Irgendwas mit „wollen“ / „sollen“</a:t>
            </a:r>
          </a:p>
          <a:p>
            <a:pPr marL="0" indent="0">
              <a:buNone/>
            </a:pPr>
            <a:r>
              <a:rPr lang="de-DE" i="1" dirty="0"/>
              <a:t>prosit</a:t>
            </a:r>
          </a:p>
          <a:p>
            <a:pPr marL="0" indent="0">
              <a:buNone/>
            </a:pPr>
            <a:r>
              <a:rPr lang="de-DE" dirty="0"/>
              <a:t>„Es möge nützen.“</a:t>
            </a:r>
          </a:p>
          <a:p>
            <a:pPr marL="0" indent="0">
              <a:buNone/>
            </a:pPr>
            <a:r>
              <a:rPr lang="de-DE" dirty="0"/>
              <a:t>„Nütze es!“ </a:t>
            </a:r>
          </a:p>
        </p:txBody>
      </p:sp>
    </p:spTree>
    <p:extLst>
      <p:ext uri="{BB962C8B-B14F-4D97-AF65-F5344CB8AC3E}">
        <p14:creationId xmlns:p14="http://schemas.microsoft.com/office/powerpoint/2010/main" val="1609104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Irgendwas mit „wollen“ / „sollen“</a:t>
            </a:r>
          </a:p>
          <a:p>
            <a:pPr marL="0" indent="0">
              <a:buNone/>
            </a:pPr>
            <a:r>
              <a:rPr lang="de-DE" i="1" dirty="0"/>
              <a:t>prosit</a:t>
            </a:r>
          </a:p>
          <a:p>
            <a:pPr marL="0" indent="0">
              <a:buNone/>
            </a:pPr>
            <a:r>
              <a:rPr lang="de-DE" dirty="0"/>
              <a:t>„Es möge nützen.“</a:t>
            </a:r>
          </a:p>
          <a:p>
            <a:pPr marL="0" indent="0">
              <a:buNone/>
            </a:pPr>
            <a:r>
              <a:rPr lang="de-DE" dirty="0"/>
              <a:t>„Nütze es!“</a:t>
            </a:r>
          </a:p>
          <a:p>
            <a:pPr marL="0" indent="0">
              <a:buNone/>
            </a:pPr>
            <a:r>
              <a:rPr lang="de-DE" dirty="0"/>
              <a:t>„Hoffentlich nützt es.“ …  </a:t>
            </a:r>
          </a:p>
        </p:txBody>
      </p:sp>
    </p:spTree>
    <p:extLst>
      <p:ext uri="{BB962C8B-B14F-4D97-AF65-F5344CB8AC3E}">
        <p14:creationId xmlns:p14="http://schemas.microsoft.com/office/powerpoint/2010/main" val="665518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C5B9B-44EA-4C96-8975-25CD513A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lat. Konjunktiv im HS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D8FCE-D5EE-4F88-AE40-7D1B96D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Irgendwas mit „wollen“ / „sollen“</a:t>
            </a:r>
          </a:p>
          <a:p>
            <a:pPr marL="0" indent="0">
              <a:buNone/>
            </a:pPr>
            <a:r>
              <a:rPr lang="de-DE" i="1" dirty="0"/>
              <a:t>prosit</a:t>
            </a:r>
          </a:p>
          <a:p>
            <a:pPr marL="0" indent="0">
              <a:buNone/>
            </a:pPr>
            <a:r>
              <a:rPr lang="de-DE" dirty="0"/>
              <a:t>„Es möge nützen.“</a:t>
            </a:r>
          </a:p>
          <a:p>
            <a:pPr marL="0" indent="0">
              <a:buNone/>
            </a:pPr>
            <a:r>
              <a:rPr lang="de-DE" dirty="0"/>
              <a:t>„Nütze es!“</a:t>
            </a:r>
          </a:p>
          <a:p>
            <a:pPr marL="0" indent="0">
              <a:buNone/>
            </a:pPr>
            <a:r>
              <a:rPr lang="de-DE" dirty="0"/>
              <a:t>„Hoffentlich nützt es.“ …  </a:t>
            </a:r>
          </a:p>
        </p:txBody>
      </p:sp>
    </p:spTree>
    <p:extLst>
      <p:ext uri="{BB962C8B-B14F-4D97-AF65-F5344CB8AC3E}">
        <p14:creationId xmlns:p14="http://schemas.microsoft.com/office/powerpoint/2010/main" val="1830080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Breitbild</PresentationFormat>
  <Paragraphs>81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</vt:lpstr>
      <vt:lpstr>Der lat. Konjunktiv im HS</vt:lpstr>
      <vt:lpstr>Der lat. Konjunktiv im HS</vt:lpstr>
      <vt:lpstr>Der lat. Konjunktiv im HS</vt:lpstr>
      <vt:lpstr>Der lat. Konjunktiv im HS</vt:lpstr>
      <vt:lpstr>Der lat. Konjunktiv im HS</vt:lpstr>
      <vt:lpstr>Der lat. Konjunktiv im HS</vt:lpstr>
      <vt:lpstr>Der lat. Konjunktiv im HS</vt:lpstr>
      <vt:lpstr>Der lat. Konjunktiv im HS</vt:lpstr>
      <vt:lpstr>Der lat. Konjunktiv im HS</vt:lpstr>
      <vt:lpstr>Der lat. Konjunktiv im HS</vt:lpstr>
      <vt:lpstr>Der lat. Konjunktiv im HS</vt:lpstr>
      <vt:lpstr>Der lat. Konjunktiv im HS</vt:lpstr>
      <vt:lpstr>Der lat. Konjunktiv im HS</vt:lpstr>
      <vt:lpstr>Der lat. Konjunktiv im HS</vt:lpstr>
      <vt:lpstr>Der lat. Konjunktiv im 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lat. Konjunktiv im HS</dc:title>
  <dc:creator>martin.mueller-wetzel</dc:creator>
  <cp:lastModifiedBy>martin.mueller-wetzel</cp:lastModifiedBy>
  <cp:revision>3</cp:revision>
  <dcterms:created xsi:type="dcterms:W3CDTF">2020-09-15T09:22:36Z</dcterms:created>
  <dcterms:modified xsi:type="dcterms:W3CDTF">2020-09-15T09:53:33Z</dcterms:modified>
</cp:coreProperties>
</file>