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4DC31A-7A50-46D7-B175-5F123A0F8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4DC157D-0C58-4651-8794-11DBF94604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F3CC73-0F03-4FCE-8987-0A15D0AFA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6F8E-8682-4D9A-A2A6-E0A76855C698}" type="datetimeFigureOut">
              <a:rPr lang="de-DE" smtClean="0"/>
              <a:t>22.05.2021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87D72F-0191-4FFD-8A47-2F98A7496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AE44F8-4D4C-4592-B739-1A4533B7E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D538B-5DFC-4379-8022-B9D2D76C3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519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A77971-B2E7-4898-B371-BC7A13AB6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A935559-D064-4D37-AB04-D25BDA7AB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2A4B12-8481-4C5D-B47F-AE46EE4A3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6F8E-8682-4D9A-A2A6-E0A76855C698}" type="datetimeFigureOut">
              <a:rPr lang="de-DE" smtClean="0"/>
              <a:t>22.05.2021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1998B7-8E75-4C0F-87CE-72B29576B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12ED7E-6B69-404B-B865-50D1EA9E0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D538B-5DFC-4379-8022-B9D2D76C3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41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E92D535-2679-43B8-A911-55B56FEB9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D6F9E76-8EB7-442A-A618-D9AB7B5B0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485C06-D5DA-4ED3-89E1-625798F0B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6F8E-8682-4D9A-A2A6-E0A76855C698}" type="datetimeFigureOut">
              <a:rPr lang="de-DE" smtClean="0"/>
              <a:t>22.05.2021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75B5BB-DBD4-4451-8A22-7E5150879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0B9A9A-2BB0-4B5C-B8E6-08C54EE9D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D538B-5DFC-4379-8022-B9D2D76C3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027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5FD086-9B1C-43F1-8B20-358F033B6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FFD15F-0EDD-4B4F-A220-602D98B9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B40F84-D148-4E06-9F9F-AA12DB1BD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6F8E-8682-4D9A-A2A6-E0A76855C698}" type="datetimeFigureOut">
              <a:rPr lang="de-DE" smtClean="0"/>
              <a:t>22.05.2021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B31D2B-0440-4FF7-AF7E-0B475156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458A94-7AF8-4534-A7A1-F879E7669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D538B-5DFC-4379-8022-B9D2D76C3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15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CB6057-A17C-4B40-A765-FF565E0C0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EE2DD4E-B7EB-44DF-9325-785639C98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43C149-D4F7-4066-90FD-2EFFCC0BD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6F8E-8682-4D9A-A2A6-E0A76855C698}" type="datetimeFigureOut">
              <a:rPr lang="de-DE" smtClean="0"/>
              <a:t>22.05.2021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756DE9-2984-4457-84CD-9B1A71CB1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0B1D71-762A-41A9-BFA8-711E6B89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D538B-5DFC-4379-8022-B9D2D76C3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162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492A1-A1AF-462F-985C-800DDBEF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ADFD84-8A82-499A-B471-8F39D51EC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7B8708-B88C-4CC0-A4C8-DF4F35668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108978-0034-4B62-A2C5-6A02354D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6F8E-8682-4D9A-A2A6-E0A76855C698}" type="datetimeFigureOut">
              <a:rPr lang="de-DE" smtClean="0"/>
              <a:t>22.05.2021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7B0BF9-9340-4574-83F9-3F7CE90E4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2606B4-CBAF-4659-9507-87A4AC493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D538B-5DFC-4379-8022-B9D2D76C3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27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23A218-5061-4413-822C-446D130E0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1BB069-C2A7-4BF0-9856-FE67B6DFF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310841-6704-4BB0-AFD4-C22ACFAE1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4837F14-F367-4CB2-B00C-397D771606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323DB3D-F22E-44BC-93C5-701952F76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D3AF684-6B2B-4730-91A2-96ED36171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6F8E-8682-4D9A-A2A6-E0A76855C698}" type="datetimeFigureOut">
              <a:rPr lang="de-DE" smtClean="0"/>
              <a:t>22.05.2021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808AFA1-B664-453C-AE6F-33486C006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DE88B5E-73BF-43A4-9975-142C9FE76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D538B-5DFC-4379-8022-B9D2D76C3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733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E0BBDC-F58E-40E6-A932-9C9566FC3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44067E-15BD-438F-985A-C06EF47B5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6F8E-8682-4D9A-A2A6-E0A76855C698}" type="datetimeFigureOut">
              <a:rPr lang="de-DE" smtClean="0"/>
              <a:t>22.05.2021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1038354-68DC-4FC7-9BA5-C0BF3752C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A7F1013-3668-4AB3-8B35-07587B0B2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D538B-5DFC-4379-8022-B9D2D76C3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3994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851F41-C8B4-4180-B427-2EED44E75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6F8E-8682-4D9A-A2A6-E0A76855C698}" type="datetimeFigureOut">
              <a:rPr lang="de-DE" smtClean="0"/>
              <a:t>22.05.2021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08E4801-6781-4058-B484-B710DF942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4744DE-0EF6-48D1-B366-4DBA45E5F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D538B-5DFC-4379-8022-B9D2D76C3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095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4D5D2C-98A4-456B-A592-4A27EFB0E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15E956-4E02-4350-A905-ED53E512A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A6D76AF-1CC3-4878-BD98-2F0FD68E7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2C3282E-50B0-4F5E-9E90-4AEB72C9D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6F8E-8682-4D9A-A2A6-E0A76855C698}" type="datetimeFigureOut">
              <a:rPr lang="de-DE" smtClean="0"/>
              <a:t>22.05.2021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28D5402-F6F3-4E5F-84AE-635F9C3A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6E136D-AEA5-49B1-9A29-327D58EAB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D538B-5DFC-4379-8022-B9D2D76C3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60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5F3160-0A64-4B37-95AF-D163C9256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775195D-3315-49BA-99CD-1049E8F33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771C97-BCE5-4344-986C-64DB58DD0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43A0A6-6072-4933-B90C-4BA74AA33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6F8E-8682-4D9A-A2A6-E0A76855C698}" type="datetimeFigureOut">
              <a:rPr lang="de-DE" smtClean="0"/>
              <a:t>22.05.2021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F48F13-285C-4499-A5CA-DE811CA6B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591C69-BD52-4EEE-B066-07A7A9404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D538B-5DFC-4379-8022-B9D2D76C3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84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370D2B4-192B-4F7E-B3AF-EBB169A36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04064C4-003F-4A26-93F5-F53F0A06D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B23DD0-2082-4433-B93F-4B7D1CEBAC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6F8E-8682-4D9A-A2A6-E0A76855C698}" type="datetimeFigureOut">
              <a:rPr lang="de-DE" smtClean="0"/>
              <a:t>22.05.2021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A0CF93-CC1E-4681-A6B1-650210D931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1D1B7D-ADA1-45E6-B5B7-7C1DA9BBA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D538B-5DFC-4379-8022-B9D2D76C3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127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B0A2EC-4248-4BF1-B5E5-DA1D2A466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Die Gesangsstunde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2CDAED-DACC-49B0-B30A-C2622F110D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de-DE" sz="2800" dirty="0"/>
              <a:t>Oder:</a:t>
            </a:r>
          </a:p>
          <a:p>
            <a:r>
              <a:rPr lang="de-DE" sz="2800" dirty="0"/>
              <a:t>Man kann alle Vokabeln lernen, …</a:t>
            </a:r>
          </a:p>
          <a:p>
            <a:r>
              <a:rPr lang="de-DE" sz="2800" dirty="0"/>
              <a:t>… muss aber nicht.</a:t>
            </a:r>
          </a:p>
        </p:txBody>
      </p:sp>
    </p:spTree>
    <p:extLst>
      <p:ext uri="{BB962C8B-B14F-4D97-AF65-F5344CB8AC3E}">
        <p14:creationId xmlns:p14="http://schemas.microsoft.com/office/powerpoint/2010/main" val="309751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BEC033-603F-4924-A400-7D7809E99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4786"/>
          </a:xfrm>
        </p:spPr>
        <p:txBody>
          <a:bodyPr>
            <a:normAutofit fontScale="90000"/>
          </a:bodyPr>
          <a:lstStyle/>
          <a:p>
            <a:r>
              <a:rPr lang="de-DE" sz="3600" dirty="0"/>
              <a:t>The PPP-Stamm – und was man draus machen kann 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6B6081-138C-4838-A456-8E0142D96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9912"/>
            <a:ext cx="10515600" cy="5227051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Canere</a:t>
            </a:r>
            <a:r>
              <a:rPr lang="de-D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cecin</a:t>
            </a:r>
            <a:r>
              <a:rPr lang="de-D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-i, 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cant-us</a:t>
            </a:r>
            <a:r>
              <a:rPr lang="de-DE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					„singen“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Cant-are</a:t>
            </a:r>
            <a:r>
              <a:rPr lang="de-D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							„heftig singen“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Cantus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							 „gesungen“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Cantum</a:t>
            </a:r>
            <a:r>
              <a:rPr lang="de-D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n.							„Gesang/Lied“		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PPP-Stamm + -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Intensivum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PPP-St.	+ -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de-D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oris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cantor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der immer was macht	„Sänger“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PPP-St.	+ -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trix</a:t>
            </a:r>
            <a:r>
              <a:rPr lang="de-D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tricis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cantrix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die immer was macht	„Sängerin“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PPP-St.	+ -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</a:t>
            </a:r>
            <a:r>
              <a:rPr lang="de-D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ūs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cantus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Verbalsubstantiv	„das Singen“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PPP-St. + -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abilis</a:t>
            </a:r>
            <a:r>
              <a:rPr lang="de-D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cantabilis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(~ engl. </a:t>
            </a:r>
            <a:r>
              <a:rPr lang="de-DE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able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„-bar“	„singbar“</a:t>
            </a:r>
          </a:p>
          <a:p>
            <a:pPr marL="0" indent="0"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94100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Breitbild</PresentationFormat>
  <Paragraphs>14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Die Gesangsstunde</vt:lpstr>
      <vt:lpstr>The PPP-Stamm – und was man draus machen kann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Gesangsstunde</dc:title>
  <dc:creator>martin.mueller-wetzel</dc:creator>
  <cp:lastModifiedBy>martin.mueller-wetzel</cp:lastModifiedBy>
  <cp:revision>3</cp:revision>
  <dcterms:created xsi:type="dcterms:W3CDTF">2021-05-22T19:01:51Z</dcterms:created>
  <dcterms:modified xsi:type="dcterms:W3CDTF">2021-05-22T19:19:49Z</dcterms:modified>
</cp:coreProperties>
</file>