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446DE-500F-4E98-9298-1348DE265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34EE2D9-F6E4-40A5-A4AA-15097EEAB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B8C75B-67D1-4556-BDAE-181811E6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B625DEE-4CB2-4DBA-8815-412CD53AD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FB37A9-88EC-46F5-9032-E23FB4B8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66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946FA0-AECE-4194-8FDF-E0EB4AE9A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4591C95-A53A-4795-95E8-299A7532E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912BA8-C3EF-48C0-95EF-A43D4BC7D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163B8D-0A28-44A4-8F21-C4F346778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877E16-76D9-412C-9E2C-54585DC5A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802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9B4C58-B15D-4BCD-A89D-756BF11FE6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6C19340-80D4-4D8A-95FD-EDA403742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FB5A57-D5D4-40E2-9E95-87ACB09C4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47BBAC-151B-41AF-819A-2FA4A01D7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EBAFD8-59FC-40D7-BAAA-3638E61B7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074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7EC162-A47E-4601-A9C3-54927A93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FC7B75-2657-4B78-85A5-76ECEF01E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CDDB65-DC28-4198-BD99-1D56B7BC7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129B3C-1C50-4C33-B466-F52CDD57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15982D-BED3-406F-B8F3-78A30601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43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32F9B-3D28-4978-B462-F7E76F8CE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9F643F-7CD0-4D2B-94A3-B30024A93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32FBFB-C8AC-4D26-BC79-C675FCFD7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A56AAE-C414-4925-A488-1095F060A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92BD481-5A29-43CF-846A-1354B8C5A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13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611BB-EE27-44B9-9C01-9C1B8195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C941FF-72D1-4F4E-9449-B237043118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D5EA46B-F49B-4971-8DA5-CC2F3990E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1BC082-6F17-4E60-BCCC-63F9B21A4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4464B8-388D-4E86-8E61-BCAEBC4B9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653086-8EEC-436D-9B29-278B12955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21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F7D6F-5125-448E-B727-83EAE5688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B61A98-6E29-4B87-8A4E-7809484BB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CA8748B-03B9-4CF8-98C6-E5C7B50D3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2181E0-D577-4154-B512-FC3A391C3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5E708CE-7BAD-484C-8B68-AEADB20AB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C860A4A-F306-44D6-89E6-6405A6C7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A14D39F-493F-4C32-9675-55E5DE83E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D0593CA-2673-456C-AEA1-B89A5457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13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F29B0-EE8C-4FCA-9EBB-0A4B97AEE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AF2CD99-ACB6-4807-83ED-41E81B80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4ADEAF9-0505-4CAA-A739-2D05E30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802E01-8F02-4FF2-96CB-9BAB7E764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42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E3454AC-84F7-4749-9A06-90CAC2A8F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4E089F-B2B8-4FBA-AD5E-F25A3FD5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3218BA2-E443-4779-B5A0-CB1E1F40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70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247F9-FEC0-489D-9B32-5ED0FCD9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10D4B-AE43-46C8-9272-92DEDC020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615EB8C-7AEE-4482-9D33-B1CFC1FB2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7FC4A1A-4916-44C5-9892-5EEE9000F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C61C63-7B04-4045-A544-D3A65166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E9D43C6-9B97-4389-AD76-4A315098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769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27F6A9-252B-4EC2-B47B-4313C4B43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B5DE022-7CA7-4207-B57D-CEEF5D08A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5988D9-024B-46B1-987C-27A736C2B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D1839E-2E9D-4165-A487-F4C23AC78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91AD0E-D178-44D2-9ECB-DE49D6CB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96A848F-3C45-42C6-9CDA-5039C9BC8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347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F7C9EF4-7B3F-4179-BB00-9F2F29AB0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1F47C4-AE9E-4C74-93E2-DF6880ADD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F1D80-DA81-44F0-AF64-68BA844D4F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FC210-122A-43E8-B146-628CEE6EF0EC}" type="datetimeFigureOut">
              <a:rPr lang="de-DE" smtClean="0"/>
              <a:t>16.04.2021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95035E-FA3D-43BE-AEE1-714847C77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3E5FF-DC8F-476C-BEE9-3C3B0308C3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FA93F-AA71-4436-BE5F-9EE87E07D7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4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C90BEE-EFF1-4A19-A9AB-A404DC69A4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Zu </a:t>
            </a:r>
            <a:r>
              <a:rPr lang="de-DE" i="1" dirty="0"/>
              <a:t>cum</a:t>
            </a:r>
            <a:r>
              <a:rPr lang="de-DE" dirty="0"/>
              <a:t> und </a:t>
            </a:r>
            <a:r>
              <a:rPr lang="de-DE" i="1" dirty="0" err="1"/>
              <a:t>ut</a:t>
            </a:r>
            <a:r>
              <a:rPr lang="de-DE" dirty="0"/>
              <a:t> </a:t>
            </a:r>
            <a:r>
              <a:rPr lang="de-DE"/>
              <a:t>+ Konj.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D4C6F4-DF15-4FEF-8C2F-4CF17283A6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Logische Verhältnisse: ausgedrückt, kaum oder gar nicht</a:t>
            </a:r>
          </a:p>
          <a:p>
            <a:r>
              <a:rPr lang="de-DE" dirty="0"/>
              <a:t>*</a:t>
            </a:r>
            <a:r>
              <a:rPr lang="de-DE" dirty="0" err="1"/>
              <a:t>grmpfl</a:t>
            </a:r>
            <a:r>
              <a:rPr lang="de-DE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123958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58E4E5-ABD0-4551-AC80-6EE60D47C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5623"/>
            <a:ext cx="10515600" cy="820677"/>
          </a:xfrm>
        </p:spPr>
        <p:txBody>
          <a:bodyPr/>
          <a:lstStyle/>
          <a:p>
            <a:r>
              <a:rPr lang="de-DE" dirty="0"/>
              <a:t>Zu </a:t>
            </a:r>
            <a:r>
              <a:rPr lang="de-DE" i="1" dirty="0"/>
              <a:t>cum</a:t>
            </a:r>
            <a:r>
              <a:rPr lang="de-DE" dirty="0"/>
              <a:t> und </a:t>
            </a:r>
            <a:r>
              <a:rPr lang="de-DE" i="1" dirty="0" err="1"/>
              <a:t>ut</a:t>
            </a:r>
            <a:r>
              <a:rPr lang="de-DE" dirty="0"/>
              <a:t> + </a:t>
            </a:r>
            <a:r>
              <a:rPr lang="de-DE" dirty="0" err="1"/>
              <a:t>Kj</a:t>
            </a:r>
            <a:r>
              <a:rPr lang="de-DE" dirty="0"/>
              <a:t>.: Logische Verhältnisse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17BF11-C3E7-4CD1-B39E-DC671202A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			</a:t>
            </a:r>
            <a:r>
              <a:rPr lang="de-DE" b="1" dirty="0"/>
              <a:t>Logisch „vor“			Logisch „nach“</a:t>
            </a:r>
          </a:p>
          <a:p>
            <a:pPr marL="0" indent="0">
              <a:buNone/>
            </a:pPr>
            <a:r>
              <a:rPr lang="de-DE" dirty="0"/>
              <a:t>À la Bild:		Trommel-Söder 	   –  		Laschet sauer</a:t>
            </a:r>
          </a:p>
          <a:p>
            <a:pPr marL="0" indent="0">
              <a:buNone/>
            </a:pPr>
            <a:r>
              <a:rPr lang="de-DE" dirty="0"/>
              <a:t>GT:	Nachdem	S. getrommelt hat,			ist Laschet sauer.</a:t>
            </a:r>
          </a:p>
          <a:p>
            <a:pPr marL="0" indent="0">
              <a:buNone/>
            </a:pPr>
            <a:r>
              <a:rPr lang="de-DE" dirty="0"/>
              <a:t>FAZ:	Da 		S. getrommelt hat,			ist Laschet sauer.</a:t>
            </a:r>
          </a:p>
          <a:p>
            <a:pPr marL="0" indent="0">
              <a:buNone/>
            </a:pPr>
            <a:r>
              <a:rPr lang="de-DE" dirty="0"/>
              <a:t>JC:	</a:t>
            </a:r>
            <a:r>
              <a:rPr lang="de-DE" i="1" dirty="0"/>
              <a:t>cum</a:t>
            </a:r>
            <a:r>
              <a:rPr lang="de-DE" dirty="0"/>
              <a:t> + </a:t>
            </a:r>
            <a:r>
              <a:rPr lang="de-DE" dirty="0" err="1"/>
              <a:t>Kj</a:t>
            </a:r>
            <a:r>
              <a:rPr lang="de-DE" dirty="0"/>
              <a:t>.	NS					HS</a:t>
            </a:r>
          </a:p>
          <a:p>
            <a:pPr marL="0" indent="0">
              <a:buNone/>
            </a:pPr>
            <a:r>
              <a:rPr lang="de-DE" dirty="0"/>
              <a:t>HAZ:			S. hat getrommelt,   sodass	Laschet sauer ist. </a:t>
            </a:r>
          </a:p>
          <a:p>
            <a:pPr marL="0" indent="0">
              <a:buNone/>
            </a:pPr>
            <a:r>
              <a:rPr lang="de-DE" dirty="0"/>
              <a:t>TAZ:			S. hat getrommelt,	  damit	Laschet sauer ist.</a:t>
            </a:r>
          </a:p>
          <a:p>
            <a:pPr marL="0" indent="0">
              <a:buNone/>
            </a:pPr>
            <a:r>
              <a:rPr lang="de-DE" dirty="0"/>
              <a:t>JC:			HS			  </a:t>
            </a:r>
            <a:r>
              <a:rPr lang="de-DE" i="1" dirty="0" err="1"/>
              <a:t>ut</a:t>
            </a:r>
            <a:r>
              <a:rPr lang="de-DE" dirty="0"/>
              <a:t> + Konj.	NS</a:t>
            </a:r>
          </a:p>
        </p:txBody>
      </p:sp>
    </p:spTree>
    <p:extLst>
      <p:ext uri="{BB962C8B-B14F-4D97-AF65-F5344CB8AC3E}">
        <p14:creationId xmlns:p14="http://schemas.microsoft.com/office/powerpoint/2010/main" val="1574350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Breitbild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Zu cum und ut + Konj.</vt:lpstr>
      <vt:lpstr>Zu cum und ut + Kj.: Logische Verhältnisse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Zu cum und ut + Kj.</dc:title>
  <dc:creator>martin.mueller-wetzel</dc:creator>
  <cp:lastModifiedBy>martin.mueller-wetzel</cp:lastModifiedBy>
  <cp:revision>6</cp:revision>
  <dcterms:created xsi:type="dcterms:W3CDTF">2021-04-16T12:16:57Z</dcterms:created>
  <dcterms:modified xsi:type="dcterms:W3CDTF">2021-04-16T12:56:16Z</dcterms:modified>
</cp:coreProperties>
</file>