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A11676-4320-47DF-AFFB-0A8985EFF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7E96899-A1FE-40DF-A39C-2AE5A771E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DDA511-951C-4E0B-AE0D-AA81B28C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2A238F-7A60-42F8-9B6F-9CA112C5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659B7-FA53-4C55-B47A-6783B722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12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67FC26-8141-48B8-BCF4-9AD65C50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74BFF8-0465-4E48-AF48-EF5FCE3DE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C76BD9-8F18-4CAD-841A-6EA8D47D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28E7E4-FB94-497E-8468-B4936CAF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B2EF3D-799E-4D61-8438-D045E336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82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6DBB481-1A6C-4907-B72D-B6FD09C90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2850E33-415B-4841-BBFA-2FE4D487F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E6171B-4295-40D3-8F9A-A657BA90D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5CD7B-63F7-457F-8813-F6CBF7A4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39AC01-7072-4C98-9506-F7C9FDF2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80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06659-49A3-4902-9A21-580AEE0D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47966B-227B-4836-87BE-A8830A235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FB85CC-718B-42D4-A45A-43AC6ABA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20B44F-D6B8-44BA-AE9C-5E26994D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CD4BBF-E205-4425-9046-6862EFC3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70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8A0F7-2B5A-4D0A-AF09-B8A157DBC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29E0CA-B0B6-476F-B45B-4C3E0BCB6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04C72-F65F-48F3-A280-B62DF9D2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AA4A9C-311C-45D5-86C0-28C53B1E5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F80F51-FA83-436A-90F0-923D3F78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C7F3C6-34FC-4902-86AC-B6E57AFB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8D4501-49A3-430D-8370-DACE8BC3A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454255-ABF0-453B-B0D1-EA3397E3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861EAA-1F2D-45CF-A5C6-F304E3C5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FB4745-980B-4158-A8C7-9F97B685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B1E83F-A214-4E7F-9C8C-123DD9DA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44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84B4D-A22D-48D5-8EE2-0E8B041B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70FEBF-9891-447E-97E5-FCD1A4E32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F3DF3F-B220-4E5F-845E-9E3A343E9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3F6BB2-FFA0-49BB-9160-0A4CF921D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896260-74D9-427E-8666-EB6AABAB7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BBFAC5-07F0-4AE9-83EC-A55B2B6C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903C09-4AEE-4278-A475-9D5D1AEC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8BA169-4A8F-49B2-A292-192D8BF7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73242-44F4-45C0-A7BC-11FAD354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A96E72-48B2-4D8B-A1E3-96E1B620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A3021D-C375-45BE-9366-73E5C4C6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5E52EB7-4309-4336-8AAA-EEFC2D9C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07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F988304-1F27-4CB1-9900-9D14A97E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46AD3F6-9260-4CED-929E-A070E7E28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8EF56B-4935-4CA7-B58A-10F589EC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25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68716-5154-4EF3-ADF8-2FD72550C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432CD0-8AF2-4079-8A33-103D7434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D270DD-2F9B-42AE-A9D8-28813737E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7D275C-5940-4D89-9629-943FEC56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DF8C11-BA69-4817-A857-049B834CF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766F48-E57C-4D0C-B5A8-2426C22A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D29E84-2816-471F-A942-38F52F669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C47BBF-C000-4BCE-8170-19580B8AE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340874-0B6A-4FAB-87F0-F7051A6E5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2FFC2A-A798-4D5E-99F1-B08BA151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7D8947-D44E-4068-B0B1-C9A07E97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86F5A5-0E73-427B-86DA-791DE0F4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3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97AD57-1CB1-4DB7-95B2-6E8F22C9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1BE300-FCF5-46FD-A802-CE231E279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7E9A9C-AD8E-462B-94C0-E33CCEA60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7DCD-FFAA-441D-8C9F-437E2964BE08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D42B4D-E01E-4791-BE90-0BAFA4A19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1FEC7C-852E-4261-BF58-69802DB36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6E0E-628C-4AA4-8CEE-6B9A489236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0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F3783-D9ED-479E-8CC9-CCD609AFC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Binde- bzw. Trennstrich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785D6E-3A65-47DD-8D20-18EEB755C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4800" dirty="0">
                <a:solidFill>
                  <a:srgbClr val="FF0000"/>
                </a:solidFill>
              </a:rPr>
              <a:t>Vorsicht!</a:t>
            </a:r>
          </a:p>
        </p:txBody>
      </p:sp>
    </p:spTree>
    <p:extLst>
      <p:ext uri="{BB962C8B-B14F-4D97-AF65-F5344CB8AC3E}">
        <p14:creationId xmlns:p14="http://schemas.microsoft.com/office/powerpoint/2010/main" val="308690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C5250-6918-403E-9769-1E10ACB5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r>
              <a:rPr lang="de-DE" dirty="0"/>
              <a:t>Vorbemerkung: Zusammengesetzte Wörter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3B510E-FB94-4728-A155-B6DE763C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mag das Deutsche:</a:t>
            </a:r>
          </a:p>
          <a:p>
            <a:r>
              <a:rPr lang="de-DE" dirty="0"/>
              <a:t>„</a:t>
            </a:r>
            <a:r>
              <a:rPr lang="de-DE" i="1" dirty="0" err="1"/>
              <a:t>Donaudampfschiffahrtskapitänsjackenknopfdosenfabrikant</a:t>
            </a:r>
            <a:r>
              <a:rPr lang="de-DE" dirty="0"/>
              <a:t>, der“</a:t>
            </a:r>
          </a:p>
          <a:p>
            <a:pPr marL="0" indent="0">
              <a:buNone/>
            </a:pPr>
            <a:r>
              <a:rPr lang="de-DE" dirty="0"/>
              <a:t>Der vordere Teil bestimmt gewöhnlich den nächsten:</a:t>
            </a:r>
          </a:p>
          <a:p>
            <a:r>
              <a:rPr lang="de-DE" i="1" dirty="0"/>
              <a:t>Hühnerdöner</a:t>
            </a:r>
          </a:p>
          <a:p>
            <a:r>
              <a:rPr lang="de-DE" i="1" dirty="0"/>
              <a:t>Kinderdöner</a:t>
            </a:r>
          </a:p>
          <a:p>
            <a:pPr marL="0" indent="0" algn="r">
              <a:buNone/>
            </a:pPr>
            <a:r>
              <a:rPr lang="de-DE" dirty="0"/>
              <a:t>(Welcher ist zarter?)</a:t>
            </a:r>
          </a:p>
          <a:p>
            <a:pPr marL="0" indent="0">
              <a:buNone/>
            </a:pPr>
            <a:r>
              <a:rPr lang="de-DE" dirty="0"/>
              <a:t>Sowas schreibt das Dt. in einem Wort:</a:t>
            </a:r>
          </a:p>
          <a:p>
            <a:r>
              <a:rPr lang="de-DE" i="1" dirty="0"/>
              <a:t>Küchenchef</a:t>
            </a:r>
          </a:p>
          <a:p>
            <a:r>
              <a:rPr lang="de-DE" dirty="0"/>
              <a:t>Frz.: </a:t>
            </a:r>
            <a:r>
              <a:rPr lang="de-DE" i="1" dirty="0" err="1"/>
              <a:t>chef</a:t>
            </a:r>
            <a:r>
              <a:rPr lang="de-DE" i="1" dirty="0"/>
              <a:t> de </a:t>
            </a:r>
            <a:r>
              <a:rPr lang="de-DE" i="1" dirty="0" err="1"/>
              <a:t>cuisine</a:t>
            </a:r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825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6E621-34BD-42AC-B654-B87DBB49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Autofit/>
          </a:bodyPr>
          <a:lstStyle/>
          <a:p>
            <a:r>
              <a:rPr lang="de-DE" sz="3600" dirty="0"/>
              <a:t>Komposita </a:t>
            </a:r>
            <a:r>
              <a:rPr lang="de-DE" sz="3600" i="1" dirty="0"/>
              <a:t>mit</a:t>
            </a:r>
            <a:r>
              <a:rPr lang="de-DE" sz="3600" dirty="0"/>
              <a:t> Trennstrich, nur unter drei Bedingungen: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8AA3BE-7257-4222-9D5D-6D44117E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75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de-DE" i="1" dirty="0"/>
              <a:t>Hochzeit</a:t>
            </a:r>
            <a:r>
              <a:rPr lang="de-DE" dirty="0"/>
              <a:t> vs. </a:t>
            </a:r>
            <a:r>
              <a:rPr lang="de-DE" i="1" dirty="0"/>
              <a:t>Hoch-Zeit</a:t>
            </a:r>
          </a:p>
          <a:p>
            <a:r>
              <a:rPr lang="de-DE" i="1" dirty="0"/>
              <a:t>begreifen</a:t>
            </a:r>
            <a:r>
              <a:rPr lang="de-DE" dirty="0"/>
              <a:t> vs. </a:t>
            </a:r>
            <a:r>
              <a:rPr lang="de-DE" i="1" dirty="0" err="1"/>
              <a:t>be</a:t>
            </a:r>
            <a:r>
              <a:rPr lang="de-DE" i="1" dirty="0"/>
              <a:t>-greifen</a:t>
            </a:r>
          </a:p>
          <a:p>
            <a:pPr marL="0" indent="0">
              <a:buNone/>
            </a:pPr>
            <a:r>
              <a:rPr lang="de-DE" b="1" dirty="0"/>
              <a:t>1. Wenn eine Kombination anders </a:t>
            </a:r>
            <a:r>
              <a:rPr lang="de-DE" b="1"/>
              <a:t>als üblich </a:t>
            </a:r>
            <a:r>
              <a:rPr lang="de-DE" b="1" dirty="0"/>
              <a:t>verstanden werden soll!</a:t>
            </a:r>
          </a:p>
          <a:p>
            <a:pPr marL="0" indent="0" algn="ctr">
              <a:buNone/>
            </a:pPr>
            <a:r>
              <a:rPr lang="de-DE" b="1" dirty="0">
                <a:solidFill>
                  <a:srgbClr val="FF0000"/>
                </a:solidFill>
              </a:rPr>
              <a:t>Das ist das Risiko.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FJ: </a:t>
            </a:r>
            <a:r>
              <a:rPr lang="de-DE" i="1" dirty="0"/>
              <a:t>Kaiser-König</a:t>
            </a:r>
            <a:r>
              <a:rPr lang="de-DE" dirty="0"/>
              <a:t> (Kaiser v. Österreich und König v. Ungarn / Böhmen)</a:t>
            </a:r>
          </a:p>
          <a:p>
            <a:r>
              <a:rPr lang="de-DE" dirty="0"/>
              <a:t>Ein </a:t>
            </a:r>
            <a:r>
              <a:rPr lang="de-DE" i="1" dirty="0"/>
              <a:t>blau-rotes</a:t>
            </a:r>
            <a:r>
              <a:rPr lang="de-DE" dirty="0"/>
              <a:t> Hemd ist zweifarbig, ein </a:t>
            </a:r>
            <a:r>
              <a:rPr lang="de-DE" i="1" dirty="0"/>
              <a:t>blaurotes</a:t>
            </a:r>
            <a:r>
              <a:rPr lang="de-DE" dirty="0"/>
              <a:t> ist in bläulichem Rot.</a:t>
            </a:r>
          </a:p>
          <a:p>
            <a:pPr marL="0" indent="0">
              <a:buNone/>
            </a:pPr>
            <a:r>
              <a:rPr lang="de-DE" b="1" dirty="0"/>
              <a:t>2. Wenn beide Teile zugleich vorliegen!</a:t>
            </a:r>
            <a:r>
              <a:rPr lang="de-DE" dirty="0"/>
              <a:t> </a:t>
            </a:r>
          </a:p>
          <a:p>
            <a:r>
              <a:rPr lang="de-DE" i="1" dirty="0"/>
              <a:t>Bierglas</a:t>
            </a:r>
            <a:r>
              <a:rPr lang="de-DE" dirty="0"/>
              <a:t> vs. </a:t>
            </a:r>
            <a:r>
              <a:rPr lang="de-DE" i="1" dirty="0"/>
              <a:t>Latte-macchiato-Glas</a:t>
            </a:r>
          </a:p>
          <a:p>
            <a:r>
              <a:rPr lang="de-DE" i="1" dirty="0"/>
              <a:t>400-Meter-Lauf</a:t>
            </a:r>
          </a:p>
          <a:p>
            <a:r>
              <a:rPr lang="de-DE" i="1" dirty="0"/>
              <a:t>Die / das E-Mail</a:t>
            </a:r>
          </a:p>
          <a:p>
            <a:pPr marL="0" indent="0">
              <a:buNone/>
            </a:pPr>
            <a:r>
              <a:rPr lang="de-DE" b="1" dirty="0"/>
              <a:t>3. Wenn sich mindestens ein Teil nicht an die dt. Rechtschreibung hält!</a:t>
            </a:r>
          </a:p>
        </p:txBody>
      </p:sp>
    </p:spTree>
    <p:extLst>
      <p:ext uri="{BB962C8B-B14F-4D97-AF65-F5344CB8AC3E}">
        <p14:creationId xmlns:p14="http://schemas.microsoft.com/office/powerpoint/2010/main" val="278313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09704-78FF-455D-8AA9-A5818D991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685"/>
          </a:xfrm>
        </p:spPr>
        <p:txBody>
          <a:bodyPr>
            <a:normAutofit fontScale="90000"/>
          </a:bodyPr>
          <a:lstStyle/>
          <a:p>
            <a:r>
              <a:rPr lang="de-DE" dirty="0"/>
              <a:t>Bindestriche sind zuweilen unnötig: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2C01D5-EBE8-48C9-B63D-383689A8B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9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Vgl.: </a:t>
            </a:r>
            <a:r>
              <a:rPr lang="de-DE" i="1" dirty="0"/>
              <a:t>Rindfleisch, Rinderrouladen, Rindswurst</a:t>
            </a:r>
          </a:p>
          <a:p>
            <a:r>
              <a:rPr lang="de-DE" dirty="0"/>
              <a:t>Bei </a:t>
            </a:r>
            <a:r>
              <a:rPr lang="de-DE" i="1" dirty="0"/>
              <a:t>Rindfleisch</a:t>
            </a:r>
            <a:r>
              <a:rPr lang="de-DE" dirty="0"/>
              <a:t> stehen beide Teile nebeneinander.</a:t>
            </a:r>
          </a:p>
          <a:p>
            <a:r>
              <a:rPr lang="de-DE" dirty="0"/>
              <a:t>Bei </a:t>
            </a:r>
            <a:r>
              <a:rPr lang="de-DE" i="1" dirty="0"/>
              <a:t>Rinderrouladen</a:t>
            </a:r>
            <a:r>
              <a:rPr lang="de-DE" dirty="0"/>
              <a:t> haben wir einen Pseudoplural.</a:t>
            </a:r>
          </a:p>
          <a:p>
            <a:r>
              <a:rPr lang="de-DE" dirty="0"/>
              <a:t>Bei </a:t>
            </a:r>
            <a:r>
              <a:rPr lang="de-DE" i="1" dirty="0"/>
              <a:t>Rindswurst</a:t>
            </a:r>
            <a:r>
              <a:rPr lang="de-DE" dirty="0"/>
              <a:t> / </a:t>
            </a:r>
            <a:r>
              <a:rPr lang="de-DE" i="1" dirty="0"/>
              <a:t>Liebesdienst</a:t>
            </a:r>
            <a:r>
              <a:rPr lang="de-DE" dirty="0"/>
              <a:t> haben wir ein „Fugen-</a:t>
            </a:r>
            <a:r>
              <a:rPr lang="de-DE" i="1" dirty="0"/>
              <a:t>s</a:t>
            </a:r>
            <a:r>
              <a:rPr lang="de-DE" dirty="0"/>
              <a:t>“.</a:t>
            </a:r>
          </a:p>
          <a:p>
            <a:pPr marL="0" indent="0">
              <a:buNone/>
            </a:pPr>
            <a:r>
              <a:rPr lang="de-DE" dirty="0"/>
              <a:t>Bei den beiden letzten braucht man nicht noch zusätzlich einen Strich.</a:t>
            </a:r>
          </a:p>
          <a:p>
            <a:pPr marL="0" indent="0">
              <a:buNone/>
            </a:pPr>
            <a:r>
              <a:rPr lang="de-DE" dirty="0"/>
              <a:t>Und wann setzt man denn gerne einen Bindestrich?</a:t>
            </a:r>
          </a:p>
          <a:p>
            <a:pPr marL="0" indent="0">
              <a:buNone/>
            </a:pPr>
            <a:r>
              <a:rPr lang="de-DE" dirty="0"/>
              <a:t>Wenn die Wörter zu unübersichtlich werden!</a:t>
            </a:r>
          </a:p>
          <a:p>
            <a:pPr marL="0" indent="0">
              <a:buNone/>
            </a:pPr>
            <a:r>
              <a:rPr lang="de-DE" dirty="0"/>
              <a:t>Mein Tipp: Wortfünfmaster meiden!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263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33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Der Binde- bzw. Trennstrich</vt:lpstr>
      <vt:lpstr>Vorbemerkung: Zusammengesetzte Wörter</vt:lpstr>
      <vt:lpstr>Komposita mit Trennstrich, nur unter drei Bedingungen:</vt:lpstr>
      <vt:lpstr>Bindestriche sind zuweilen unnötig: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Binde- bzw. Trennstrich</dc:title>
  <dc:creator>martin.mueller-wetzel</dc:creator>
  <cp:lastModifiedBy>martin.mueller-wetzel</cp:lastModifiedBy>
  <cp:revision>8</cp:revision>
  <dcterms:created xsi:type="dcterms:W3CDTF">2021-05-29T19:30:07Z</dcterms:created>
  <dcterms:modified xsi:type="dcterms:W3CDTF">2021-06-01T14:46:38Z</dcterms:modified>
</cp:coreProperties>
</file>