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1.xml" ContentType="application/vnd.openxmlformats-officedocument.presentationml.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93"/>
  </p:notesMasterIdLst>
  <p:sldIdLst>
    <p:sldId id="256" r:id="rId2"/>
    <p:sldId id="378" r:id="rId3"/>
    <p:sldId id="258" r:id="rId4"/>
    <p:sldId id="379" r:id="rId5"/>
    <p:sldId id="263" r:id="rId6"/>
    <p:sldId id="347" r:id="rId7"/>
    <p:sldId id="307" r:id="rId8"/>
    <p:sldId id="260" r:id="rId9"/>
    <p:sldId id="380" r:id="rId10"/>
    <p:sldId id="309" r:id="rId11"/>
    <p:sldId id="381" r:id="rId12"/>
    <p:sldId id="373" r:id="rId13"/>
    <p:sldId id="308" r:id="rId14"/>
    <p:sldId id="313" r:id="rId15"/>
    <p:sldId id="271" r:id="rId16"/>
    <p:sldId id="270" r:id="rId17"/>
    <p:sldId id="272" r:id="rId18"/>
    <p:sldId id="275" r:id="rId19"/>
    <p:sldId id="277" r:id="rId20"/>
    <p:sldId id="316" r:id="rId21"/>
    <p:sldId id="276" r:id="rId22"/>
    <p:sldId id="305" r:id="rId23"/>
    <p:sldId id="366" r:id="rId24"/>
    <p:sldId id="285" r:id="rId25"/>
    <p:sldId id="286" r:id="rId26"/>
    <p:sldId id="287" r:id="rId27"/>
    <p:sldId id="362" r:id="rId28"/>
    <p:sldId id="376" r:id="rId29"/>
    <p:sldId id="349" r:id="rId30"/>
    <p:sldId id="283" r:id="rId31"/>
    <p:sldId id="282" r:id="rId32"/>
    <p:sldId id="284" r:id="rId33"/>
    <p:sldId id="314" r:id="rId34"/>
    <p:sldId id="281" r:id="rId35"/>
    <p:sldId id="288" r:id="rId36"/>
    <p:sldId id="370" r:id="rId37"/>
    <p:sldId id="312" r:id="rId38"/>
    <p:sldId id="290" r:id="rId39"/>
    <p:sldId id="289" r:id="rId40"/>
    <p:sldId id="291" r:id="rId41"/>
    <p:sldId id="303" r:id="rId42"/>
    <p:sldId id="365" r:id="rId43"/>
    <p:sldId id="323" r:id="rId44"/>
    <p:sldId id="363" r:id="rId45"/>
    <p:sldId id="293" r:id="rId46"/>
    <p:sldId id="298" r:id="rId47"/>
    <p:sldId id="333" r:id="rId48"/>
    <p:sldId id="334" r:id="rId49"/>
    <p:sldId id="371" r:id="rId50"/>
    <p:sldId id="382" r:id="rId51"/>
    <p:sldId id="318" r:id="rId52"/>
    <p:sldId id="367" r:id="rId53"/>
    <p:sldId id="319" r:id="rId54"/>
    <p:sldId id="368" r:id="rId55"/>
    <p:sldId id="320" r:id="rId56"/>
    <p:sldId id="321" r:id="rId57"/>
    <p:sldId id="324" r:id="rId58"/>
    <p:sldId id="325" r:id="rId59"/>
    <p:sldId id="326" r:id="rId60"/>
    <p:sldId id="327" r:id="rId61"/>
    <p:sldId id="328" r:id="rId62"/>
    <p:sldId id="343" r:id="rId63"/>
    <p:sldId id="344" r:id="rId64"/>
    <p:sldId id="346" r:id="rId65"/>
    <p:sldId id="372" r:id="rId66"/>
    <p:sldId id="331" r:id="rId67"/>
    <p:sldId id="329" r:id="rId68"/>
    <p:sldId id="330" r:id="rId69"/>
    <p:sldId id="295" r:id="rId70"/>
    <p:sldId id="300" r:id="rId71"/>
    <p:sldId id="297" r:id="rId72"/>
    <p:sldId id="296" r:id="rId73"/>
    <p:sldId id="302" r:id="rId74"/>
    <p:sldId id="357" r:id="rId75"/>
    <p:sldId id="336" r:id="rId76"/>
    <p:sldId id="337" r:id="rId77"/>
    <p:sldId id="338" r:id="rId78"/>
    <p:sldId id="339" r:id="rId79"/>
    <p:sldId id="351" r:id="rId80"/>
    <p:sldId id="353" r:id="rId81"/>
    <p:sldId id="354" r:id="rId82"/>
    <p:sldId id="356" r:id="rId83"/>
    <p:sldId id="341" r:id="rId84"/>
    <p:sldId id="352" r:id="rId85"/>
    <p:sldId id="369" r:id="rId86"/>
    <p:sldId id="360" r:id="rId87"/>
    <p:sldId id="377" r:id="rId88"/>
    <p:sldId id="374" r:id="rId89"/>
    <p:sldId id="375" r:id="rId90"/>
    <p:sldId id="361" r:id="rId91"/>
    <p:sldId id="364" r:id="rId92"/>
  </p:sldIdLst>
  <p:sldSz cx="9144000" cy="6858000" type="screen4x3"/>
  <p:notesSz cx="6858000" cy="9144000"/>
  <p:defaultTextStyle>
    <a:defPPr>
      <a:defRPr lang="de-DE"/>
    </a:defPPr>
    <a:lvl1pPr algn="l" rtl="0" fontAlgn="base">
      <a:spcBef>
        <a:spcPct val="0"/>
      </a:spcBef>
      <a:spcAft>
        <a:spcPct val="0"/>
      </a:spcAft>
      <a:defRPr kern="1200">
        <a:solidFill>
          <a:schemeClr val="tx1"/>
        </a:solidFill>
        <a:latin typeface="Arial" pitchFamily="2" charset="0"/>
        <a:ea typeface="ＭＳ Ｐゴシック" pitchFamily="2" charset="-128"/>
        <a:cs typeface="ＭＳ Ｐゴシック" pitchFamily="2" charset="-128"/>
      </a:defRPr>
    </a:lvl1pPr>
    <a:lvl2pPr marL="457200" algn="l" rtl="0" fontAlgn="base">
      <a:spcBef>
        <a:spcPct val="0"/>
      </a:spcBef>
      <a:spcAft>
        <a:spcPct val="0"/>
      </a:spcAft>
      <a:defRPr kern="1200">
        <a:solidFill>
          <a:schemeClr val="tx1"/>
        </a:solidFill>
        <a:latin typeface="Arial" pitchFamily="2" charset="0"/>
        <a:ea typeface="ＭＳ Ｐゴシック" pitchFamily="2" charset="-128"/>
        <a:cs typeface="ＭＳ Ｐゴシック" pitchFamily="2" charset="-128"/>
      </a:defRPr>
    </a:lvl2pPr>
    <a:lvl3pPr marL="914400" algn="l" rtl="0" fontAlgn="base">
      <a:spcBef>
        <a:spcPct val="0"/>
      </a:spcBef>
      <a:spcAft>
        <a:spcPct val="0"/>
      </a:spcAft>
      <a:defRPr kern="1200">
        <a:solidFill>
          <a:schemeClr val="tx1"/>
        </a:solidFill>
        <a:latin typeface="Arial" pitchFamily="2" charset="0"/>
        <a:ea typeface="ＭＳ Ｐゴシック" pitchFamily="2" charset="-128"/>
        <a:cs typeface="ＭＳ Ｐゴシック" pitchFamily="2" charset="-128"/>
      </a:defRPr>
    </a:lvl3pPr>
    <a:lvl4pPr marL="1371600" algn="l" rtl="0" fontAlgn="base">
      <a:spcBef>
        <a:spcPct val="0"/>
      </a:spcBef>
      <a:spcAft>
        <a:spcPct val="0"/>
      </a:spcAft>
      <a:defRPr kern="1200">
        <a:solidFill>
          <a:schemeClr val="tx1"/>
        </a:solidFill>
        <a:latin typeface="Arial" pitchFamily="2" charset="0"/>
        <a:ea typeface="ＭＳ Ｐゴシック" pitchFamily="2" charset="-128"/>
        <a:cs typeface="ＭＳ Ｐゴシック" pitchFamily="2" charset="-128"/>
      </a:defRPr>
    </a:lvl4pPr>
    <a:lvl5pPr marL="1828800" algn="l" rtl="0" fontAlgn="base">
      <a:spcBef>
        <a:spcPct val="0"/>
      </a:spcBef>
      <a:spcAft>
        <a:spcPct val="0"/>
      </a:spcAft>
      <a:defRPr kern="1200">
        <a:solidFill>
          <a:schemeClr val="tx1"/>
        </a:solidFill>
        <a:latin typeface="Arial" pitchFamily="2" charset="0"/>
        <a:ea typeface="ＭＳ Ｐゴシック" pitchFamily="2" charset="-128"/>
        <a:cs typeface="ＭＳ Ｐゴシック" pitchFamily="2" charset="-128"/>
      </a:defRPr>
    </a:lvl5pPr>
    <a:lvl6pPr marL="2286000" algn="l" defTabSz="457200" rtl="0" eaLnBrk="1" latinLnBrk="0" hangingPunct="1">
      <a:defRPr kern="1200">
        <a:solidFill>
          <a:schemeClr val="tx1"/>
        </a:solidFill>
        <a:latin typeface="Arial" pitchFamily="2" charset="0"/>
        <a:ea typeface="ＭＳ Ｐゴシック" pitchFamily="2" charset="-128"/>
        <a:cs typeface="ＭＳ Ｐゴシック" pitchFamily="2" charset="-128"/>
      </a:defRPr>
    </a:lvl6pPr>
    <a:lvl7pPr marL="2743200" algn="l" defTabSz="457200" rtl="0" eaLnBrk="1" latinLnBrk="0" hangingPunct="1">
      <a:defRPr kern="1200">
        <a:solidFill>
          <a:schemeClr val="tx1"/>
        </a:solidFill>
        <a:latin typeface="Arial" pitchFamily="2" charset="0"/>
        <a:ea typeface="ＭＳ Ｐゴシック" pitchFamily="2" charset="-128"/>
        <a:cs typeface="ＭＳ Ｐゴシック" pitchFamily="2" charset="-128"/>
      </a:defRPr>
    </a:lvl7pPr>
    <a:lvl8pPr marL="3200400" algn="l" defTabSz="457200" rtl="0" eaLnBrk="1" latinLnBrk="0" hangingPunct="1">
      <a:defRPr kern="1200">
        <a:solidFill>
          <a:schemeClr val="tx1"/>
        </a:solidFill>
        <a:latin typeface="Arial" pitchFamily="2" charset="0"/>
        <a:ea typeface="ＭＳ Ｐゴシック" pitchFamily="2" charset="-128"/>
        <a:cs typeface="ＭＳ Ｐゴシック" pitchFamily="2" charset="-128"/>
      </a:defRPr>
    </a:lvl8pPr>
    <a:lvl9pPr marL="3657600" algn="l" defTabSz="457200" rtl="0" eaLnBrk="1" latinLnBrk="0" hangingPunct="1">
      <a:defRPr kern="1200">
        <a:solidFill>
          <a:schemeClr val="tx1"/>
        </a:solidFill>
        <a:latin typeface="Arial" pitchFamily="2" charset="0"/>
        <a:ea typeface="ＭＳ Ｐゴシック" pitchFamily="2" charset="-128"/>
        <a:cs typeface="ＭＳ Ｐゴシック" pitchFamily="2"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ernhard Goldmann"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1" d="100"/>
          <a:sy n="51" d="100"/>
        </p:scale>
        <p:origin x="1387" y="38"/>
      </p:cViewPr>
      <p:guideLst>
        <p:guide orient="horz" pos="2160"/>
        <p:guide pos="2880"/>
      </p:guideLst>
    </p:cSldViewPr>
  </p:slideViewPr>
  <p:outlineViewPr>
    <p:cViewPr>
      <p:scale>
        <a:sx n="33" d="100"/>
        <a:sy n="33" d="100"/>
      </p:scale>
      <p:origin x="0" y="88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 Id="rId98"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6-01-15T10:51:51.944" idx="1">
    <p:pos x="5465" y="2704"/>
    <p:text>Zur Gersten-Frage: distichum heißt hier „zweizeilig“. Man unterscheidet grundsätzlich „zweizeilige“ von „mehrzeiliger“ Gerste; dabei geht es um den Aufbau der Ähren und (infolgedessen) um die Korngröße. Soweit ich weiß, nimmt man zum Mälzen v.a. zweizeilige Arten (meist Sommergerste).
Zum Namensbestandteil „nutans“ habe ich gerade Freund Google zu Rate gezogen. Ergebnis: Offenbar gibt es eine Art, die „nickende zweizeilige Gerste“ heißt; botanisch „Hordeum vulgare L. convar. distichon (L.) Alef. var. nutans Alef.“. Vermutlich möchte uns die Brauerei also mitteilen, dass sie ihr Malz daraus herstellen?
Grüße,
Friederike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2" charset="0"/>
              </a:defRPr>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2" charset="0"/>
              </a:defRPr>
            </a:lvl1pPr>
          </a:lstStyle>
          <a:p>
            <a:fld id="{8245B311-0D25-4278-8F42-6CFB6C18ED3B}" type="datetime1">
              <a:rPr lang="de-DE"/>
              <a:pPr/>
              <a:t>28.03.2021</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2" charset="0"/>
              </a:defRPr>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2" charset="0"/>
              </a:defRPr>
            </a:lvl1pPr>
          </a:lstStyle>
          <a:p>
            <a:fld id="{BCE8D112-9D72-420D-AAB2-400121AA0CF4}" type="slidenum">
              <a:rPr lang="de-DE"/>
              <a:pPr/>
              <a:t>‹Nr.›</a:t>
            </a:fld>
            <a:endParaRPr lang="de-DE"/>
          </a:p>
        </p:txBody>
      </p:sp>
    </p:spTree>
    <p:extLst>
      <p:ext uri="{BB962C8B-B14F-4D97-AF65-F5344CB8AC3E}">
        <p14:creationId xmlns:p14="http://schemas.microsoft.com/office/powerpoint/2010/main" val="41633144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16" charset="-128"/>
        <a:cs typeface="ＭＳ Ｐゴシック" pitchFamily="16"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16"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16"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16"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p:cNvSpPr>
          <p:nvPr>
            <p:ph type="sldImg"/>
          </p:nvPr>
        </p:nvSpPr>
        <p:spPr bwMode="auto">
          <a:noFill/>
          <a:ln>
            <a:solidFill>
              <a:srgbClr val="000000"/>
            </a:solidFill>
            <a:miter lim="800000"/>
            <a:headEnd/>
            <a:tailEnd/>
          </a:ln>
        </p:spPr>
      </p:sp>
      <p:sp>
        <p:nvSpPr>
          <p:cNvPr id="10242" name="Rectangle 3"/>
          <p:cNvSpPr>
            <a:spLocks noGrp="1"/>
          </p:cNvSpPr>
          <p:nvPr>
            <p:ph type="body" idx="1"/>
          </p:nvPr>
        </p:nvSpPr>
        <p:spPr bwMode="auto">
          <a:noFill/>
        </p:spPr>
        <p:txBody>
          <a:bodyPr/>
          <a:lstStyle/>
          <a:p>
            <a:pPr eaLnBrk="1" hangingPunct="1"/>
            <a:endParaRPr lang="de-DE" dirty="0">
              <a:ea typeface="ＭＳ Ｐゴシック" pitchFamily="2" charset="-128"/>
              <a:cs typeface="ＭＳ Ｐゴシック" pitchFamily="2"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p:cNvSpPr>
          <p:nvPr>
            <p:ph type="sldImg"/>
          </p:nvPr>
        </p:nvSpPr>
        <p:spPr bwMode="auto">
          <a:noFill/>
          <a:ln>
            <a:solidFill>
              <a:srgbClr val="000000"/>
            </a:solidFill>
            <a:miter lim="800000"/>
            <a:headEnd/>
            <a:tailEnd/>
          </a:ln>
        </p:spPr>
      </p:sp>
      <p:sp>
        <p:nvSpPr>
          <p:cNvPr id="30722"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p:cNvSpPr>
          <p:nvPr>
            <p:ph type="sldImg"/>
          </p:nvPr>
        </p:nvSpPr>
        <p:spPr bwMode="auto">
          <a:noFill/>
          <a:ln>
            <a:solidFill>
              <a:srgbClr val="000000"/>
            </a:solidFill>
            <a:miter lim="800000"/>
            <a:headEnd/>
            <a:tailEnd/>
          </a:ln>
        </p:spPr>
      </p:sp>
      <p:sp>
        <p:nvSpPr>
          <p:cNvPr id="32770"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p:cNvSpPr>
          <p:nvPr>
            <p:ph type="sldImg"/>
          </p:nvPr>
        </p:nvSpPr>
        <p:spPr bwMode="auto">
          <a:noFill/>
          <a:ln>
            <a:solidFill>
              <a:srgbClr val="000000"/>
            </a:solidFill>
            <a:miter lim="800000"/>
            <a:headEnd/>
            <a:tailEnd/>
          </a:ln>
        </p:spPr>
      </p:sp>
      <p:sp>
        <p:nvSpPr>
          <p:cNvPr id="32770"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p:cNvSpPr>
          <p:nvPr>
            <p:ph type="sldImg"/>
          </p:nvPr>
        </p:nvSpPr>
        <p:spPr bwMode="auto">
          <a:noFill/>
          <a:ln>
            <a:solidFill>
              <a:srgbClr val="000000"/>
            </a:solidFill>
            <a:miter lim="800000"/>
            <a:headEnd/>
            <a:tailEnd/>
          </a:ln>
        </p:spPr>
      </p:sp>
      <p:sp>
        <p:nvSpPr>
          <p:cNvPr id="34818"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Folienbildplatzhalter 1"/>
          <p:cNvSpPr>
            <a:spLocks noGrp="1" noRot="1" noChangeAspect="1"/>
          </p:cNvSpPr>
          <p:nvPr>
            <p:ph type="sldImg"/>
          </p:nvPr>
        </p:nvSpPr>
        <p:spPr bwMode="auto">
          <a:noFill/>
          <a:ln>
            <a:solidFill>
              <a:srgbClr val="000000"/>
            </a:solidFill>
            <a:miter lim="800000"/>
            <a:headEnd/>
            <a:tailEnd/>
          </a:ln>
        </p:spPr>
      </p:sp>
      <p:sp>
        <p:nvSpPr>
          <p:cNvPr id="36866" name="Notizenplatzhalter 2"/>
          <p:cNvSpPr>
            <a:spLocks noGrp="1"/>
          </p:cNvSpPr>
          <p:nvPr>
            <p:ph type="body" idx="1"/>
          </p:nvPr>
        </p:nvSpPr>
        <p:spPr bwMode="auto">
          <a:noFill/>
        </p:spPr>
        <p:txBody>
          <a:bodyPr/>
          <a:lstStyle/>
          <a:p>
            <a:pPr eaLnBrk="1" hangingPunct="1">
              <a:spcBef>
                <a:spcPct val="0"/>
              </a:spcBef>
            </a:pPr>
            <a:r>
              <a:rPr lang="de-DE">
                <a:ea typeface="ＭＳ Ｐゴシック" pitchFamily="2" charset="-128"/>
                <a:cs typeface="ＭＳ Ｐゴシック" pitchFamily="2" charset="-128"/>
              </a:rPr>
              <a:t>Laut Wiki. Labium + bellus = schöne Lippe </a:t>
            </a:r>
          </a:p>
        </p:txBody>
      </p:sp>
      <p:sp>
        <p:nvSpPr>
          <p:cNvPr id="36867" name="Foliennummernplatzhalter 3"/>
          <p:cNvSpPr>
            <a:spLocks noGrp="1"/>
          </p:cNvSpPr>
          <p:nvPr>
            <p:ph type="sldNum" sz="quarter" idx="5"/>
          </p:nvPr>
        </p:nvSpPr>
        <p:spPr bwMode="auto">
          <a:noFill/>
          <a:ln>
            <a:miter lim="800000"/>
            <a:headEnd/>
            <a:tailEnd/>
          </a:ln>
        </p:spPr>
        <p:txBody>
          <a:bodyPr/>
          <a:lstStyle/>
          <a:p>
            <a:fld id="{DB8277D3-B940-43D0-904F-9FDDE042568B}" type="slidenum">
              <a:rPr lang="de-DE"/>
              <a:pPr/>
              <a:t>14</a:t>
            </a:fld>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p:cNvSpPr>
          <p:nvPr>
            <p:ph type="sldImg"/>
          </p:nvPr>
        </p:nvSpPr>
        <p:spPr bwMode="auto">
          <a:noFill/>
          <a:ln>
            <a:solidFill>
              <a:srgbClr val="000000"/>
            </a:solidFill>
            <a:miter lim="800000"/>
            <a:headEnd/>
            <a:tailEnd/>
          </a:ln>
        </p:spPr>
      </p:sp>
      <p:sp>
        <p:nvSpPr>
          <p:cNvPr id="38914"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Folienbildplatzhalter 1"/>
          <p:cNvSpPr>
            <a:spLocks noGrp="1" noRot="1" noChangeAspect="1"/>
          </p:cNvSpPr>
          <p:nvPr>
            <p:ph type="sldImg"/>
          </p:nvPr>
        </p:nvSpPr>
        <p:spPr bwMode="auto">
          <a:noFill/>
          <a:ln>
            <a:solidFill>
              <a:srgbClr val="000000"/>
            </a:solidFill>
            <a:miter lim="800000"/>
            <a:headEnd/>
            <a:tailEnd/>
          </a:ln>
        </p:spPr>
      </p:sp>
      <p:sp>
        <p:nvSpPr>
          <p:cNvPr id="40962" name="Notizenplatzhalter 2"/>
          <p:cNvSpPr>
            <a:spLocks noGrp="1"/>
          </p:cNvSpPr>
          <p:nvPr>
            <p:ph type="body" idx="1"/>
          </p:nvPr>
        </p:nvSpPr>
        <p:spPr bwMode="auto">
          <a:noFill/>
        </p:spPr>
        <p:txBody>
          <a:bodyPr/>
          <a:lstStyle/>
          <a:p>
            <a:pPr eaLnBrk="1" hangingPunct="1">
              <a:spcBef>
                <a:spcPct val="0"/>
              </a:spcBef>
            </a:pPr>
            <a:r>
              <a:rPr lang="de-DE">
                <a:ea typeface="ＭＳ Ｐゴシック" pitchFamily="2" charset="-128"/>
                <a:cs typeface="ＭＳ Ｐゴシック" pitchFamily="2" charset="-128"/>
              </a:rPr>
              <a:t>Laut Wiki. Labium + bellus = schöne Lippe </a:t>
            </a:r>
          </a:p>
        </p:txBody>
      </p:sp>
      <p:sp>
        <p:nvSpPr>
          <p:cNvPr id="40963" name="Foliennummernplatzhalter 3"/>
          <p:cNvSpPr>
            <a:spLocks noGrp="1"/>
          </p:cNvSpPr>
          <p:nvPr>
            <p:ph type="sldNum" sz="quarter" idx="5"/>
          </p:nvPr>
        </p:nvSpPr>
        <p:spPr bwMode="auto">
          <a:noFill/>
          <a:ln>
            <a:miter lim="800000"/>
            <a:headEnd/>
            <a:tailEnd/>
          </a:ln>
        </p:spPr>
        <p:txBody>
          <a:bodyPr/>
          <a:lstStyle/>
          <a:p>
            <a:fld id="{27E41612-3A1E-41B7-9565-25CC3C63E858}" type="slidenum">
              <a:rPr lang="de-DE"/>
              <a:pPr/>
              <a:t>16</a:t>
            </a:fld>
            <a:endParaRPr 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p:cNvSpPr>
          <p:nvPr>
            <p:ph type="sldImg"/>
          </p:nvPr>
        </p:nvSpPr>
        <p:spPr bwMode="auto">
          <a:noFill/>
          <a:ln>
            <a:solidFill>
              <a:srgbClr val="000000"/>
            </a:solidFill>
            <a:miter lim="800000"/>
            <a:headEnd/>
            <a:tailEnd/>
          </a:ln>
        </p:spPr>
      </p:sp>
      <p:sp>
        <p:nvSpPr>
          <p:cNvPr id="43010"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p:cNvSpPr>
          <p:nvPr>
            <p:ph type="sldImg"/>
          </p:nvPr>
        </p:nvSpPr>
        <p:spPr bwMode="auto">
          <a:noFill/>
          <a:ln>
            <a:solidFill>
              <a:srgbClr val="000000"/>
            </a:solidFill>
            <a:miter lim="800000"/>
            <a:headEnd/>
            <a:tailEnd/>
          </a:ln>
        </p:spPr>
      </p:sp>
      <p:sp>
        <p:nvSpPr>
          <p:cNvPr id="45058"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p:cNvSpPr>
          <p:nvPr>
            <p:ph type="sldImg"/>
          </p:nvPr>
        </p:nvSpPr>
        <p:spPr bwMode="auto">
          <a:noFill/>
          <a:ln>
            <a:solidFill>
              <a:srgbClr val="000000"/>
            </a:solidFill>
            <a:miter lim="800000"/>
            <a:headEnd/>
            <a:tailEnd/>
          </a:ln>
        </p:spPr>
      </p:sp>
      <p:sp>
        <p:nvSpPr>
          <p:cNvPr id="47106"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p:cNvSpPr>
          <p:nvPr>
            <p:ph type="sldImg"/>
          </p:nvPr>
        </p:nvSpPr>
        <p:spPr bwMode="auto">
          <a:noFill/>
          <a:ln>
            <a:solidFill>
              <a:srgbClr val="000000"/>
            </a:solidFill>
            <a:miter lim="800000"/>
            <a:headEnd/>
            <a:tailEnd/>
          </a:ln>
        </p:spPr>
      </p:sp>
      <p:sp>
        <p:nvSpPr>
          <p:cNvPr id="12290"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p:cNvSpPr>
          <p:nvPr>
            <p:ph type="sldImg"/>
          </p:nvPr>
        </p:nvSpPr>
        <p:spPr bwMode="auto">
          <a:noFill/>
          <a:ln>
            <a:solidFill>
              <a:srgbClr val="000000"/>
            </a:solidFill>
            <a:miter lim="800000"/>
            <a:headEnd/>
            <a:tailEnd/>
          </a:ln>
        </p:spPr>
      </p:sp>
      <p:sp>
        <p:nvSpPr>
          <p:cNvPr id="49154"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p:cNvSpPr>
          <p:nvPr>
            <p:ph type="sldImg"/>
          </p:nvPr>
        </p:nvSpPr>
        <p:spPr bwMode="auto">
          <a:noFill/>
          <a:ln>
            <a:solidFill>
              <a:srgbClr val="000000"/>
            </a:solidFill>
            <a:miter lim="800000"/>
            <a:headEnd/>
            <a:tailEnd/>
          </a:ln>
        </p:spPr>
      </p:sp>
      <p:sp>
        <p:nvSpPr>
          <p:cNvPr id="51202"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p:cNvSpPr>
          <p:nvPr>
            <p:ph type="sldImg"/>
          </p:nvPr>
        </p:nvSpPr>
        <p:spPr bwMode="auto">
          <a:noFill/>
          <a:ln>
            <a:solidFill>
              <a:srgbClr val="000000"/>
            </a:solidFill>
            <a:miter lim="800000"/>
            <a:headEnd/>
            <a:tailEnd/>
          </a:ln>
        </p:spPr>
      </p:sp>
      <p:sp>
        <p:nvSpPr>
          <p:cNvPr id="53250"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p:cNvSpPr>
          <p:nvPr>
            <p:ph type="sldImg"/>
          </p:nvPr>
        </p:nvSpPr>
        <p:spPr bwMode="auto">
          <a:noFill/>
          <a:ln>
            <a:solidFill>
              <a:srgbClr val="000000"/>
            </a:solidFill>
            <a:miter lim="800000"/>
            <a:headEnd/>
            <a:tailEnd/>
          </a:ln>
        </p:spPr>
      </p:sp>
      <p:sp>
        <p:nvSpPr>
          <p:cNvPr id="53250"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p:cNvSpPr>
          <p:nvPr>
            <p:ph type="sldImg"/>
          </p:nvPr>
        </p:nvSpPr>
        <p:spPr bwMode="auto">
          <a:noFill/>
          <a:ln>
            <a:solidFill>
              <a:srgbClr val="000000"/>
            </a:solidFill>
            <a:miter lim="800000"/>
            <a:headEnd/>
            <a:tailEnd/>
          </a:ln>
        </p:spPr>
      </p:sp>
      <p:sp>
        <p:nvSpPr>
          <p:cNvPr id="55298"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p:cNvSpPr>
          <p:nvPr>
            <p:ph type="sldImg"/>
          </p:nvPr>
        </p:nvSpPr>
        <p:spPr bwMode="auto">
          <a:noFill/>
          <a:ln>
            <a:solidFill>
              <a:srgbClr val="000000"/>
            </a:solidFill>
            <a:miter lim="800000"/>
            <a:headEnd/>
            <a:tailEnd/>
          </a:ln>
        </p:spPr>
      </p:sp>
      <p:sp>
        <p:nvSpPr>
          <p:cNvPr id="57346"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p:cNvSpPr>
          <p:nvPr>
            <p:ph type="sldImg"/>
          </p:nvPr>
        </p:nvSpPr>
        <p:spPr bwMode="auto">
          <a:noFill/>
          <a:ln>
            <a:solidFill>
              <a:srgbClr val="000000"/>
            </a:solidFill>
            <a:miter lim="800000"/>
            <a:headEnd/>
            <a:tailEnd/>
          </a:ln>
        </p:spPr>
      </p:sp>
      <p:sp>
        <p:nvSpPr>
          <p:cNvPr id="59394"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CE8D112-9D72-420D-AAB2-400121AA0CF4}" type="slidenum">
              <a:rPr lang="de-DE" smtClean="0"/>
              <a:pPr/>
              <a:t>28</a:t>
            </a:fld>
            <a:endParaRPr lang="de-DE"/>
          </a:p>
        </p:txBody>
      </p:sp>
    </p:spTree>
    <p:extLst>
      <p:ext uri="{BB962C8B-B14F-4D97-AF65-F5344CB8AC3E}">
        <p14:creationId xmlns:p14="http://schemas.microsoft.com/office/powerpoint/2010/main" val="29658514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p:cNvSpPr>
          <p:nvPr>
            <p:ph type="sldImg"/>
          </p:nvPr>
        </p:nvSpPr>
        <p:spPr bwMode="auto">
          <a:noFill/>
          <a:ln>
            <a:solidFill>
              <a:srgbClr val="000000"/>
            </a:solidFill>
            <a:miter lim="800000"/>
            <a:headEnd/>
            <a:tailEnd/>
          </a:ln>
        </p:spPr>
      </p:sp>
      <p:sp>
        <p:nvSpPr>
          <p:cNvPr id="62466"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p:cNvSpPr>
          <p:nvPr>
            <p:ph type="sldImg"/>
          </p:nvPr>
        </p:nvSpPr>
        <p:spPr bwMode="auto">
          <a:noFill/>
          <a:ln>
            <a:solidFill>
              <a:srgbClr val="000000"/>
            </a:solidFill>
            <a:miter lim="800000"/>
            <a:headEnd/>
            <a:tailEnd/>
          </a:ln>
        </p:spPr>
      </p:sp>
      <p:sp>
        <p:nvSpPr>
          <p:cNvPr id="64514"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p:cNvSpPr>
          <p:nvPr>
            <p:ph type="sldImg"/>
          </p:nvPr>
        </p:nvSpPr>
        <p:spPr bwMode="auto">
          <a:noFill/>
          <a:ln>
            <a:solidFill>
              <a:srgbClr val="000000"/>
            </a:solidFill>
            <a:miter lim="800000"/>
            <a:headEnd/>
            <a:tailEnd/>
          </a:ln>
        </p:spPr>
      </p:sp>
      <p:sp>
        <p:nvSpPr>
          <p:cNvPr id="14338"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p:cNvSpPr>
          <p:nvPr>
            <p:ph type="sldImg"/>
          </p:nvPr>
        </p:nvSpPr>
        <p:spPr bwMode="auto">
          <a:noFill/>
          <a:ln>
            <a:solidFill>
              <a:srgbClr val="000000"/>
            </a:solidFill>
            <a:miter lim="800000"/>
            <a:headEnd/>
            <a:tailEnd/>
          </a:ln>
        </p:spPr>
      </p:sp>
      <p:sp>
        <p:nvSpPr>
          <p:cNvPr id="66562"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p:cNvSpPr>
          <p:nvPr>
            <p:ph type="sldImg"/>
          </p:nvPr>
        </p:nvSpPr>
        <p:spPr bwMode="auto">
          <a:noFill/>
          <a:ln>
            <a:solidFill>
              <a:srgbClr val="000000"/>
            </a:solidFill>
            <a:miter lim="800000"/>
            <a:headEnd/>
            <a:tailEnd/>
          </a:ln>
        </p:spPr>
      </p:sp>
      <p:sp>
        <p:nvSpPr>
          <p:cNvPr id="68610"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p:cNvSpPr>
          <p:nvPr>
            <p:ph type="sldImg"/>
          </p:nvPr>
        </p:nvSpPr>
        <p:spPr bwMode="auto">
          <a:noFill/>
          <a:ln>
            <a:solidFill>
              <a:srgbClr val="000000"/>
            </a:solidFill>
            <a:miter lim="800000"/>
            <a:headEnd/>
            <a:tailEnd/>
          </a:ln>
        </p:spPr>
      </p:sp>
      <p:sp>
        <p:nvSpPr>
          <p:cNvPr id="70658"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p:cNvSpPr>
          <p:nvPr>
            <p:ph type="sldImg"/>
          </p:nvPr>
        </p:nvSpPr>
        <p:spPr bwMode="auto">
          <a:noFill/>
          <a:ln>
            <a:solidFill>
              <a:srgbClr val="000000"/>
            </a:solidFill>
            <a:miter lim="800000"/>
            <a:headEnd/>
            <a:tailEnd/>
          </a:ln>
        </p:spPr>
      </p:sp>
      <p:sp>
        <p:nvSpPr>
          <p:cNvPr id="72706"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p:cNvSpPr>
          <p:nvPr>
            <p:ph type="sldImg"/>
          </p:nvPr>
        </p:nvSpPr>
        <p:spPr bwMode="auto">
          <a:noFill/>
          <a:ln>
            <a:solidFill>
              <a:srgbClr val="000000"/>
            </a:solidFill>
            <a:miter lim="800000"/>
            <a:headEnd/>
            <a:tailEnd/>
          </a:ln>
        </p:spPr>
      </p:sp>
      <p:sp>
        <p:nvSpPr>
          <p:cNvPr id="74754"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p:cNvSpPr>
          <p:nvPr>
            <p:ph type="sldImg"/>
          </p:nvPr>
        </p:nvSpPr>
        <p:spPr bwMode="auto">
          <a:noFill/>
          <a:ln>
            <a:solidFill>
              <a:srgbClr val="000000"/>
            </a:solidFill>
            <a:miter lim="800000"/>
            <a:headEnd/>
            <a:tailEnd/>
          </a:ln>
        </p:spPr>
      </p:sp>
      <p:sp>
        <p:nvSpPr>
          <p:cNvPr id="74754"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p:cNvSpPr>
          <p:nvPr>
            <p:ph type="sldImg"/>
          </p:nvPr>
        </p:nvSpPr>
        <p:spPr bwMode="auto">
          <a:noFill/>
          <a:ln>
            <a:solidFill>
              <a:srgbClr val="000000"/>
            </a:solidFill>
            <a:miter lim="800000"/>
            <a:headEnd/>
            <a:tailEnd/>
          </a:ln>
        </p:spPr>
      </p:sp>
      <p:sp>
        <p:nvSpPr>
          <p:cNvPr id="76802"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p:cNvSpPr>
          <p:nvPr>
            <p:ph type="sldImg"/>
          </p:nvPr>
        </p:nvSpPr>
        <p:spPr bwMode="auto">
          <a:noFill/>
          <a:ln>
            <a:solidFill>
              <a:srgbClr val="000000"/>
            </a:solidFill>
            <a:miter lim="800000"/>
            <a:headEnd/>
            <a:tailEnd/>
          </a:ln>
        </p:spPr>
      </p:sp>
      <p:sp>
        <p:nvSpPr>
          <p:cNvPr id="80898"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p:cNvSpPr>
          <p:nvPr>
            <p:ph type="sldImg"/>
          </p:nvPr>
        </p:nvSpPr>
        <p:spPr bwMode="auto">
          <a:noFill/>
          <a:ln>
            <a:solidFill>
              <a:srgbClr val="000000"/>
            </a:solidFill>
            <a:miter lim="800000"/>
            <a:headEnd/>
            <a:tailEnd/>
          </a:ln>
        </p:spPr>
      </p:sp>
      <p:sp>
        <p:nvSpPr>
          <p:cNvPr id="82946"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p:cNvSpPr>
          <p:nvPr>
            <p:ph type="sldImg"/>
          </p:nvPr>
        </p:nvSpPr>
        <p:spPr bwMode="auto">
          <a:noFill/>
          <a:ln>
            <a:solidFill>
              <a:srgbClr val="000000"/>
            </a:solidFill>
            <a:miter lim="800000"/>
            <a:headEnd/>
            <a:tailEnd/>
          </a:ln>
        </p:spPr>
      </p:sp>
      <p:sp>
        <p:nvSpPr>
          <p:cNvPr id="84994"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p:cNvSpPr>
          <p:nvPr>
            <p:ph type="sldImg"/>
          </p:nvPr>
        </p:nvSpPr>
        <p:spPr bwMode="auto">
          <a:noFill/>
          <a:ln>
            <a:solidFill>
              <a:srgbClr val="000000"/>
            </a:solidFill>
            <a:miter lim="800000"/>
            <a:headEnd/>
            <a:tailEnd/>
          </a:ln>
        </p:spPr>
      </p:sp>
      <p:sp>
        <p:nvSpPr>
          <p:cNvPr id="18434"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spect="1"/>
          </p:cNvSpPr>
          <p:nvPr>
            <p:ph type="sldImg"/>
          </p:nvPr>
        </p:nvSpPr>
        <p:spPr bwMode="auto">
          <a:noFill/>
          <a:ln>
            <a:solidFill>
              <a:srgbClr val="000000"/>
            </a:solidFill>
            <a:miter lim="800000"/>
            <a:headEnd/>
            <a:tailEnd/>
          </a:ln>
        </p:spPr>
      </p:sp>
      <p:sp>
        <p:nvSpPr>
          <p:cNvPr id="87042"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spect="1"/>
          </p:cNvSpPr>
          <p:nvPr>
            <p:ph type="sldImg"/>
          </p:nvPr>
        </p:nvSpPr>
        <p:spPr bwMode="auto">
          <a:noFill/>
          <a:ln>
            <a:solidFill>
              <a:srgbClr val="000000"/>
            </a:solidFill>
            <a:miter lim="800000"/>
            <a:headEnd/>
            <a:tailEnd/>
          </a:ln>
        </p:spPr>
      </p:sp>
      <p:sp>
        <p:nvSpPr>
          <p:cNvPr id="87042"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p:cNvSpPr>
          <p:nvPr>
            <p:ph type="sldImg"/>
          </p:nvPr>
        </p:nvSpPr>
        <p:spPr bwMode="auto">
          <a:noFill/>
          <a:ln>
            <a:solidFill>
              <a:srgbClr val="000000"/>
            </a:solidFill>
            <a:miter lim="800000"/>
            <a:headEnd/>
            <a:tailEnd/>
          </a:ln>
        </p:spPr>
      </p:sp>
      <p:sp>
        <p:nvSpPr>
          <p:cNvPr id="89090"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p:cNvSpPr>
          <p:nvPr>
            <p:ph type="sldImg"/>
          </p:nvPr>
        </p:nvSpPr>
        <p:spPr bwMode="auto">
          <a:noFill/>
          <a:ln>
            <a:solidFill>
              <a:srgbClr val="000000"/>
            </a:solidFill>
            <a:miter lim="800000"/>
            <a:headEnd/>
            <a:tailEnd/>
          </a:ln>
        </p:spPr>
      </p:sp>
      <p:sp>
        <p:nvSpPr>
          <p:cNvPr id="91138"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p:cNvSpPr>
          <p:nvPr>
            <p:ph type="sldImg"/>
          </p:nvPr>
        </p:nvSpPr>
        <p:spPr bwMode="auto">
          <a:noFill/>
          <a:ln>
            <a:solidFill>
              <a:srgbClr val="000000"/>
            </a:solidFill>
            <a:miter lim="800000"/>
            <a:headEnd/>
            <a:tailEnd/>
          </a:ln>
        </p:spPr>
      </p:sp>
      <p:sp>
        <p:nvSpPr>
          <p:cNvPr id="93186"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Folienbildplatzhalter 1"/>
          <p:cNvSpPr>
            <a:spLocks noGrp="1" noRot="1" noChangeAspect="1"/>
          </p:cNvSpPr>
          <p:nvPr>
            <p:ph type="sldImg"/>
          </p:nvPr>
        </p:nvSpPr>
        <p:spPr bwMode="auto">
          <a:noFill/>
          <a:ln>
            <a:solidFill>
              <a:srgbClr val="000000"/>
            </a:solidFill>
            <a:miter lim="800000"/>
            <a:headEnd/>
            <a:tailEnd/>
          </a:ln>
        </p:spPr>
      </p:sp>
      <p:sp>
        <p:nvSpPr>
          <p:cNvPr id="95234" name="Notizenplatzhalter 2"/>
          <p:cNvSpPr>
            <a:spLocks noGrp="1"/>
          </p:cNvSpPr>
          <p:nvPr>
            <p:ph type="body" idx="1"/>
          </p:nvPr>
        </p:nvSpPr>
        <p:spPr bwMode="auto">
          <a:noFill/>
        </p:spPr>
        <p:txBody>
          <a:bodyPr/>
          <a:lstStyle/>
          <a:p>
            <a:pPr eaLnBrk="1" hangingPunct="1">
              <a:spcBef>
                <a:spcPct val="0"/>
              </a:spcBef>
            </a:pPr>
            <a:r>
              <a:rPr lang="de-DE">
                <a:ea typeface="ＭＳ Ｐゴシック" pitchFamily="2" charset="-128"/>
                <a:cs typeface="ＭＳ Ｐゴシック" pitchFamily="2" charset="-128"/>
              </a:rPr>
              <a:t>„Sportlich - jugendliche Unterwäsche kommt von "Impetus". Von diesem in Portugal größten Herren-Unterwäsche Produzenten […] können Sie Qualität zu fairen Preisen erwarten.</a:t>
            </a:r>
            <a:r>
              <a:rPr lang="ja-JP" altLang="de-DE">
                <a:ea typeface="ＭＳ Ｐゴシック" pitchFamily="2" charset="-128"/>
                <a:cs typeface="ＭＳ Ｐゴシック" pitchFamily="2" charset="-128"/>
              </a:rPr>
              <a:t>“</a:t>
            </a:r>
            <a:r>
              <a:rPr lang="de-DE" altLang="ja-JP">
                <a:ea typeface="ＭＳ Ｐゴシック" pitchFamily="2" charset="-128"/>
                <a:cs typeface="ＭＳ Ｐゴシック" pitchFamily="2" charset="-128"/>
              </a:rPr>
              <a:t> - </a:t>
            </a:r>
            <a:r>
              <a:rPr lang="de-DE" altLang="ja-JP" sz="1000">
                <a:ea typeface="ＭＳ Ｐゴシック" pitchFamily="2" charset="-128"/>
                <a:cs typeface="ＭＳ Ｐゴシック" pitchFamily="2" charset="-128"/>
              </a:rPr>
              <a:t>http://www.am-dessous.de/impetusd/impetusd.htm</a:t>
            </a:r>
          </a:p>
          <a:p>
            <a:pPr eaLnBrk="1" hangingPunct="1">
              <a:spcBef>
                <a:spcPct val="0"/>
              </a:spcBef>
            </a:pPr>
            <a:endParaRPr lang="de-DE">
              <a:ea typeface="ＭＳ Ｐゴシック" pitchFamily="2" charset="-128"/>
              <a:cs typeface="ＭＳ Ｐゴシック" pitchFamily="2" charset="-128"/>
            </a:endParaRPr>
          </a:p>
        </p:txBody>
      </p:sp>
      <p:sp>
        <p:nvSpPr>
          <p:cNvPr id="95235" name="Foliennummernplatzhalter 3"/>
          <p:cNvSpPr>
            <a:spLocks noGrp="1"/>
          </p:cNvSpPr>
          <p:nvPr>
            <p:ph type="sldNum" sz="quarter" idx="5"/>
          </p:nvPr>
        </p:nvSpPr>
        <p:spPr bwMode="auto">
          <a:noFill/>
          <a:ln>
            <a:miter lim="800000"/>
            <a:headEnd/>
            <a:tailEnd/>
          </a:ln>
        </p:spPr>
        <p:txBody>
          <a:bodyPr/>
          <a:lstStyle/>
          <a:p>
            <a:fld id="{3138FA46-A92D-4C21-99CC-7A8FDFF2FF18}" type="slidenum">
              <a:rPr lang="de-DE"/>
              <a:pPr/>
              <a:t>46</a:t>
            </a:fld>
            <a:endParaRPr lang="de-DE"/>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Rot="1" noChangeAspect="1"/>
          </p:cNvSpPr>
          <p:nvPr>
            <p:ph type="sldImg"/>
          </p:nvPr>
        </p:nvSpPr>
        <p:spPr bwMode="auto">
          <a:noFill/>
          <a:ln>
            <a:solidFill>
              <a:srgbClr val="000000"/>
            </a:solidFill>
            <a:miter lim="800000"/>
            <a:headEnd/>
            <a:tailEnd/>
          </a:ln>
        </p:spPr>
      </p:sp>
      <p:sp>
        <p:nvSpPr>
          <p:cNvPr id="97282"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Rot="1" noChangeAspect="1"/>
          </p:cNvSpPr>
          <p:nvPr>
            <p:ph type="sldImg"/>
          </p:nvPr>
        </p:nvSpPr>
        <p:spPr bwMode="auto">
          <a:noFill/>
          <a:ln>
            <a:solidFill>
              <a:srgbClr val="000000"/>
            </a:solidFill>
            <a:miter lim="800000"/>
            <a:headEnd/>
            <a:tailEnd/>
          </a:ln>
        </p:spPr>
      </p:sp>
      <p:sp>
        <p:nvSpPr>
          <p:cNvPr id="99330"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Rot="1" noChangeAspect="1"/>
          </p:cNvSpPr>
          <p:nvPr>
            <p:ph type="sldImg"/>
          </p:nvPr>
        </p:nvSpPr>
        <p:spPr bwMode="auto">
          <a:noFill/>
          <a:ln>
            <a:solidFill>
              <a:srgbClr val="000000"/>
            </a:solidFill>
            <a:miter lim="800000"/>
            <a:headEnd/>
            <a:tailEnd/>
          </a:ln>
        </p:spPr>
      </p:sp>
      <p:sp>
        <p:nvSpPr>
          <p:cNvPr id="99330"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Von </a:t>
            </a:r>
            <a:r>
              <a:rPr lang="de-DE" dirty="0" err="1"/>
              <a:t>Geli</a:t>
            </a:r>
            <a:r>
              <a:rPr lang="de-DE" dirty="0"/>
              <a:t> </a:t>
            </a:r>
            <a:r>
              <a:rPr lang="de-DE"/>
              <a:t>bei Karstadt gesehen </a:t>
            </a:r>
            <a:r>
              <a:rPr lang="de-DE" baseline="0"/>
              <a:t> am 4.5.2018</a:t>
            </a:r>
            <a:endParaRPr lang="de-DE" dirty="0"/>
          </a:p>
        </p:txBody>
      </p:sp>
      <p:sp>
        <p:nvSpPr>
          <p:cNvPr id="4" name="Foliennummernplatzhalter 3"/>
          <p:cNvSpPr>
            <a:spLocks noGrp="1"/>
          </p:cNvSpPr>
          <p:nvPr>
            <p:ph type="sldNum" sz="quarter" idx="10"/>
          </p:nvPr>
        </p:nvSpPr>
        <p:spPr/>
        <p:txBody>
          <a:bodyPr/>
          <a:lstStyle/>
          <a:p>
            <a:fld id="{1CBF3779-4A3E-4070-9201-BA853D02E033}" type="slidenum">
              <a:rPr lang="de-DE" smtClean="0"/>
              <a:pPr/>
              <a:t>50</a:t>
            </a:fld>
            <a:endParaRPr lang="de-DE"/>
          </a:p>
        </p:txBody>
      </p:sp>
    </p:spTree>
    <p:extLst>
      <p:ext uri="{BB962C8B-B14F-4D97-AF65-F5344CB8AC3E}">
        <p14:creationId xmlns:p14="http://schemas.microsoft.com/office/powerpoint/2010/main" val="3143706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p:cNvSpPr>
          <p:nvPr>
            <p:ph type="sldImg"/>
          </p:nvPr>
        </p:nvSpPr>
        <p:spPr bwMode="auto">
          <a:noFill/>
          <a:ln>
            <a:solidFill>
              <a:srgbClr val="000000"/>
            </a:solidFill>
            <a:miter lim="800000"/>
            <a:headEnd/>
            <a:tailEnd/>
          </a:ln>
        </p:spPr>
      </p:sp>
      <p:sp>
        <p:nvSpPr>
          <p:cNvPr id="20482"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Rot="1" noChangeAspect="1"/>
          </p:cNvSpPr>
          <p:nvPr>
            <p:ph type="sldImg"/>
          </p:nvPr>
        </p:nvSpPr>
        <p:spPr bwMode="auto">
          <a:noFill/>
          <a:ln>
            <a:solidFill>
              <a:srgbClr val="000000"/>
            </a:solidFill>
            <a:miter lim="800000"/>
            <a:headEnd/>
            <a:tailEnd/>
          </a:ln>
        </p:spPr>
      </p:sp>
      <p:sp>
        <p:nvSpPr>
          <p:cNvPr id="103426"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Rot="1" noChangeAspect="1"/>
          </p:cNvSpPr>
          <p:nvPr>
            <p:ph type="sldImg"/>
          </p:nvPr>
        </p:nvSpPr>
        <p:spPr bwMode="auto">
          <a:noFill/>
          <a:ln>
            <a:solidFill>
              <a:srgbClr val="000000"/>
            </a:solidFill>
            <a:miter lim="800000"/>
            <a:headEnd/>
            <a:tailEnd/>
          </a:ln>
        </p:spPr>
      </p:sp>
      <p:sp>
        <p:nvSpPr>
          <p:cNvPr id="103426"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Rot="1" noChangeAspect="1"/>
          </p:cNvSpPr>
          <p:nvPr>
            <p:ph type="sldImg"/>
          </p:nvPr>
        </p:nvSpPr>
        <p:spPr bwMode="auto">
          <a:noFill/>
          <a:ln>
            <a:solidFill>
              <a:srgbClr val="000000"/>
            </a:solidFill>
            <a:miter lim="800000"/>
            <a:headEnd/>
            <a:tailEnd/>
          </a:ln>
        </p:spPr>
      </p:sp>
      <p:sp>
        <p:nvSpPr>
          <p:cNvPr id="105474"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Rot="1" noChangeAspect="1"/>
          </p:cNvSpPr>
          <p:nvPr>
            <p:ph type="sldImg"/>
          </p:nvPr>
        </p:nvSpPr>
        <p:spPr bwMode="auto">
          <a:noFill/>
          <a:ln>
            <a:solidFill>
              <a:srgbClr val="000000"/>
            </a:solidFill>
            <a:miter lim="800000"/>
            <a:headEnd/>
            <a:tailEnd/>
          </a:ln>
        </p:spPr>
      </p:sp>
      <p:sp>
        <p:nvSpPr>
          <p:cNvPr id="105474"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p:cNvSpPr>
          <p:nvPr>
            <p:ph type="sldImg"/>
          </p:nvPr>
        </p:nvSpPr>
        <p:spPr bwMode="auto">
          <a:noFill/>
          <a:ln>
            <a:solidFill>
              <a:srgbClr val="000000"/>
            </a:solidFill>
            <a:miter lim="800000"/>
            <a:headEnd/>
            <a:tailEnd/>
          </a:ln>
        </p:spPr>
      </p:sp>
      <p:sp>
        <p:nvSpPr>
          <p:cNvPr id="107522"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Folienbildplatzhalter 1"/>
          <p:cNvSpPr>
            <a:spLocks noGrp="1" noRot="1" noChangeAspect="1"/>
          </p:cNvSpPr>
          <p:nvPr>
            <p:ph type="sldImg"/>
          </p:nvPr>
        </p:nvSpPr>
        <p:spPr bwMode="auto">
          <a:noFill/>
          <a:ln>
            <a:solidFill>
              <a:srgbClr val="000000"/>
            </a:solidFill>
            <a:miter lim="800000"/>
            <a:headEnd/>
            <a:tailEnd/>
          </a:ln>
        </p:spPr>
      </p:sp>
      <p:sp>
        <p:nvSpPr>
          <p:cNvPr id="109570" name="Notizenplatzhalter 2"/>
          <p:cNvSpPr>
            <a:spLocks noGrp="1"/>
          </p:cNvSpPr>
          <p:nvPr>
            <p:ph type="body" idx="1"/>
          </p:nvPr>
        </p:nvSpPr>
        <p:spPr bwMode="auto">
          <a:noFill/>
        </p:spPr>
        <p:txBody>
          <a:bodyPr/>
          <a:lstStyle/>
          <a:p>
            <a:pPr eaLnBrk="1" hangingPunct="1">
              <a:spcBef>
                <a:spcPct val="0"/>
              </a:spcBef>
            </a:pPr>
            <a:r>
              <a:rPr lang="de-DE" b="1">
                <a:ea typeface="ＭＳ Ｐゴシック" pitchFamily="2" charset="-128"/>
                <a:cs typeface="ＭＳ Ｐゴシック" pitchFamily="2" charset="-128"/>
              </a:rPr>
              <a:t>Terminator etc. andocken???????????????</a:t>
            </a:r>
          </a:p>
        </p:txBody>
      </p:sp>
      <p:sp>
        <p:nvSpPr>
          <p:cNvPr id="109571" name="Foliennummernplatzhalter 3"/>
          <p:cNvSpPr>
            <a:spLocks noGrp="1"/>
          </p:cNvSpPr>
          <p:nvPr>
            <p:ph type="sldNum" sz="quarter" idx="5"/>
          </p:nvPr>
        </p:nvSpPr>
        <p:spPr bwMode="auto">
          <a:noFill/>
          <a:ln>
            <a:miter lim="800000"/>
            <a:headEnd/>
            <a:tailEnd/>
          </a:ln>
        </p:spPr>
        <p:txBody>
          <a:bodyPr/>
          <a:lstStyle/>
          <a:p>
            <a:fld id="{A397B3EE-050F-44D6-B3D2-946AF58849A8}" type="slidenum">
              <a:rPr lang="de-DE"/>
              <a:pPr/>
              <a:t>56</a:t>
            </a:fld>
            <a:endParaRPr lang="de-DE"/>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Folienbildplatzhalter 1"/>
          <p:cNvSpPr>
            <a:spLocks noGrp="1" noRot="1" noChangeAspect="1"/>
          </p:cNvSpPr>
          <p:nvPr>
            <p:ph type="sldImg"/>
          </p:nvPr>
        </p:nvSpPr>
        <p:spPr bwMode="auto">
          <a:noFill/>
          <a:ln>
            <a:solidFill>
              <a:srgbClr val="000000"/>
            </a:solidFill>
            <a:miter lim="800000"/>
            <a:headEnd/>
            <a:tailEnd/>
          </a:ln>
        </p:spPr>
      </p:sp>
      <p:sp>
        <p:nvSpPr>
          <p:cNvPr id="111618" name="Notizenplatzhalter 2"/>
          <p:cNvSpPr>
            <a:spLocks noGrp="1"/>
          </p:cNvSpPr>
          <p:nvPr>
            <p:ph type="body" idx="1"/>
          </p:nvPr>
        </p:nvSpPr>
        <p:spPr bwMode="auto">
          <a:noFill/>
        </p:spPr>
        <p:txBody>
          <a:bodyPr/>
          <a:lstStyle/>
          <a:p>
            <a:pPr eaLnBrk="1" hangingPunct="1">
              <a:spcBef>
                <a:spcPct val="0"/>
              </a:spcBef>
            </a:pPr>
            <a:r>
              <a:rPr lang="de-DE">
                <a:ea typeface="ＭＳ Ｐゴシック" pitchFamily="2" charset="-128"/>
                <a:cs typeface="ＭＳ Ｐゴシック" pitchFamily="2" charset="-128"/>
              </a:rPr>
              <a:t>Hier aber auch auf den wirklichen Produktnamen eingehen!</a:t>
            </a:r>
          </a:p>
        </p:txBody>
      </p:sp>
      <p:sp>
        <p:nvSpPr>
          <p:cNvPr id="111619" name="Foliennummernplatzhalter 3"/>
          <p:cNvSpPr>
            <a:spLocks noGrp="1"/>
          </p:cNvSpPr>
          <p:nvPr>
            <p:ph type="sldNum" sz="quarter" idx="5"/>
          </p:nvPr>
        </p:nvSpPr>
        <p:spPr bwMode="auto">
          <a:noFill/>
          <a:ln>
            <a:miter lim="800000"/>
            <a:headEnd/>
            <a:tailEnd/>
          </a:ln>
        </p:spPr>
        <p:txBody>
          <a:bodyPr/>
          <a:lstStyle/>
          <a:p>
            <a:fld id="{CA46B89E-0AFC-4722-A147-8856A14D68B4}" type="slidenum">
              <a:rPr lang="de-DE"/>
              <a:pPr/>
              <a:t>57</a:t>
            </a:fld>
            <a:endParaRPr lang="de-DE"/>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Folienbildplatzhalter 1"/>
          <p:cNvSpPr>
            <a:spLocks noGrp="1" noRot="1" noChangeAspect="1"/>
          </p:cNvSpPr>
          <p:nvPr>
            <p:ph type="sldImg"/>
          </p:nvPr>
        </p:nvSpPr>
        <p:spPr bwMode="auto">
          <a:noFill/>
          <a:ln>
            <a:solidFill>
              <a:srgbClr val="000000"/>
            </a:solidFill>
            <a:miter lim="800000"/>
            <a:headEnd/>
            <a:tailEnd/>
          </a:ln>
        </p:spPr>
      </p:sp>
      <p:sp>
        <p:nvSpPr>
          <p:cNvPr id="113666" name="Notizenplatzhalter 2"/>
          <p:cNvSpPr>
            <a:spLocks noGrp="1"/>
          </p:cNvSpPr>
          <p:nvPr>
            <p:ph type="body" idx="1"/>
          </p:nvPr>
        </p:nvSpPr>
        <p:spPr bwMode="auto">
          <a:noFill/>
        </p:spPr>
        <p:txBody>
          <a:bodyPr/>
          <a:lstStyle/>
          <a:p>
            <a:pPr eaLnBrk="1" hangingPunct="1">
              <a:spcBef>
                <a:spcPct val="0"/>
              </a:spcBef>
            </a:pPr>
            <a:r>
              <a:rPr lang="de-DE">
                <a:ea typeface="ＭＳ Ｐゴシック" pitchFamily="2" charset="-128"/>
                <a:cs typeface="ＭＳ Ｐゴシック" pitchFamily="2" charset="-128"/>
              </a:rPr>
              <a:t>Hier aber auch auf den wirklichen Produktnamen eingehen!</a:t>
            </a:r>
          </a:p>
        </p:txBody>
      </p:sp>
      <p:sp>
        <p:nvSpPr>
          <p:cNvPr id="113667" name="Foliennummernplatzhalter 3"/>
          <p:cNvSpPr>
            <a:spLocks noGrp="1"/>
          </p:cNvSpPr>
          <p:nvPr>
            <p:ph type="sldNum" sz="quarter" idx="5"/>
          </p:nvPr>
        </p:nvSpPr>
        <p:spPr bwMode="auto">
          <a:noFill/>
          <a:ln>
            <a:miter lim="800000"/>
            <a:headEnd/>
            <a:tailEnd/>
          </a:ln>
        </p:spPr>
        <p:txBody>
          <a:bodyPr/>
          <a:lstStyle/>
          <a:p>
            <a:fld id="{F9413DD8-8895-4DAF-91D9-FAAD14CC7DDD}" type="slidenum">
              <a:rPr lang="de-DE"/>
              <a:pPr/>
              <a:t>58</a:t>
            </a:fld>
            <a:endParaRPr lang="de-DE"/>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Folienbildplatzhalter 1"/>
          <p:cNvSpPr>
            <a:spLocks noGrp="1" noRot="1" noChangeAspect="1"/>
          </p:cNvSpPr>
          <p:nvPr>
            <p:ph type="sldImg"/>
          </p:nvPr>
        </p:nvSpPr>
        <p:spPr bwMode="auto">
          <a:noFill/>
          <a:ln>
            <a:solidFill>
              <a:srgbClr val="000000"/>
            </a:solidFill>
            <a:miter lim="800000"/>
            <a:headEnd/>
            <a:tailEnd/>
          </a:ln>
        </p:spPr>
      </p:sp>
      <p:sp>
        <p:nvSpPr>
          <p:cNvPr id="115714" name="Notizenplatzhalter 2"/>
          <p:cNvSpPr>
            <a:spLocks noGrp="1"/>
          </p:cNvSpPr>
          <p:nvPr>
            <p:ph type="body" idx="1"/>
          </p:nvPr>
        </p:nvSpPr>
        <p:spPr bwMode="auto">
          <a:noFill/>
        </p:spPr>
        <p:txBody>
          <a:bodyPr/>
          <a:lstStyle/>
          <a:p>
            <a:pPr eaLnBrk="1" hangingPunct="1">
              <a:spcBef>
                <a:spcPct val="0"/>
              </a:spcBef>
            </a:pPr>
            <a:r>
              <a:rPr lang="de-DE">
                <a:ea typeface="ＭＳ Ｐゴシック" pitchFamily="2" charset="-128"/>
                <a:cs typeface="ＭＳ Ｐゴシック" pitchFamily="2" charset="-128"/>
              </a:rPr>
              <a:t>Hier aber auch auf den wirklichen Produktnamen eingehen!</a:t>
            </a:r>
          </a:p>
        </p:txBody>
      </p:sp>
      <p:sp>
        <p:nvSpPr>
          <p:cNvPr id="115715" name="Foliennummernplatzhalter 3"/>
          <p:cNvSpPr>
            <a:spLocks noGrp="1"/>
          </p:cNvSpPr>
          <p:nvPr>
            <p:ph type="sldNum" sz="quarter" idx="5"/>
          </p:nvPr>
        </p:nvSpPr>
        <p:spPr bwMode="auto">
          <a:noFill/>
          <a:ln>
            <a:miter lim="800000"/>
            <a:headEnd/>
            <a:tailEnd/>
          </a:ln>
        </p:spPr>
        <p:txBody>
          <a:bodyPr/>
          <a:lstStyle/>
          <a:p>
            <a:fld id="{0FDA376B-A5F7-41D9-869A-681B62CD187C}" type="slidenum">
              <a:rPr lang="de-DE"/>
              <a:pPr/>
              <a:t>59</a:t>
            </a:fld>
            <a:endParaRPr lang="de-DE"/>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Folienbildplatzhalter 1"/>
          <p:cNvSpPr>
            <a:spLocks noGrp="1" noRot="1" noChangeAspect="1"/>
          </p:cNvSpPr>
          <p:nvPr>
            <p:ph type="sldImg"/>
          </p:nvPr>
        </p:nvSpPr>
        <p:spPr bwMode="auto">
          <a:noFill/>
          <a:ln>
            <a:solidFill>
              <a:srgbClr val="000000"/>
            </a:solidFill>
            <a:miter lim="800000"/>
            <a:headEnd/>
            <a:tailEnd/>
          </a:ln>
        </p:spPr>
      </p:sp>
      <p:sp>
        <p:nvSpPr>
          <p:cNvPr id="117762" name="Notizenplatzhalter 2"/>
          <p:cNvSpPr>
            <a:spLocks noGrp="1"/>
          </p:cNvSpPr>
          <p:nvPr>
            <p:ph type="body" idx="1"/>
          </p:nvPr>
        </p:nvSpPr>
        <p:spPr bwMode="auto">
          <a:noFill/>
        </p:spPr>
        <p:txBody>
          <a:bodyPr/>
          <a:lstStyle/>
          <a:p>
            <a:pPr eaLnBrk="1" hangingPunct="1">
              <a:spcBef>
                <a:spcPct val="0"/>
              </a:spcBef>
            </a:pPr>
            <a:r>
              <a:rPr lang="de-DE">
                <a:ea typeface="ＭＳ Ｐゴシック" pitchFamily="2" charset="-128"/>
                <a:cs typeface="ＭＳ Ｐゴシック" pitchFamily="2" charset="-128"/>
              </a:rPr>
              <a:t>Hier aber auch auf den wirklichen Produktnamen eingehen!</a:t>
            </a:r>
          </a:p>
        </p:txBody>
      </p:sp>
      <p:sp>
        <p:nvSpPr>
          <p:cNvPr id="117763" name="Foliennummernplatzhalter 3"/>
          <p:cNvSpPr>
            <a:spLocks noGrp="1"/>
          </p:cNvSpPr>
          <p:nvPr>
            <p:ph type="sldNum" sz="quarter" idx="5"/>
          </p:nvPr>
        </p:nvSpPr>
        <p:spPr bwMode="auto">
          <a:noFill/>
          <a:ln>
            <a:miter lim="800000"/>
            <a:headEnd/>
            <a:tailEnd/>
          </a:ln>
        </p:spPr>
        <p:txBody>
          <a:bodyPr/>
          <a:lstStyle/>
          <a:p>
            <a:fld id="{089C2FC3-769F-4310-86FA-D0B721105E00}" type="slidenum">
              <a:rPr lang="de-DE"/>
              <a:pPr/>
              <a:t>60</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p:cNvSpPr>
          <p:nvPr>
            <p:ph type="sldImg"/>
          </p:nvPr>
        </p:nvSpPr>
        <p:spPr bwMode="auto">
          <a:noFill/>
          <a:ln>
            <a:solidFill>
              <a:srgbClr val="000000"/>
            </a:solidFill>
            <a:miter lim="800000"/>
            <a:headEnd/>
            <a:tailEnd/>
          </a:ln>
        </p:spPr>
      </p:sp>
      <p:sp>
        <p:nvSpPr>
          <p:cNvPr id="22530"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Folienbildplatzhalter 1"/>
          <p:cNvSpPr>
            <a:spLocks noGrp="1" noRot="1" noChangeAspect="1"/>
          </p:cNvSpPr>
          <p:nvPr>
            <p:ph type="sldImg"/>
          </p:nvPr>
        </p:nvSpPr>
        <p:spPr bwMode="auto">
          <a:noFill/>
          <a:ln>
            <a:solidFill>
              <a:srgbClr val="000000"/>
            </a:solidFill>
            <a:miter lim="800000"/>
            <a:headEnd/>
            <a:tailEnd/>
          </a:ln>
        </p:spPr>
      </p:sp>
      <p:sp>
        <p:nvSpPr>
          <p:cNvPr id="119810" name="Notizenplatzhalter 2"/>
          <p:cNvSpPr>
            <a:spLocks noGrp="1"/>
          </p:cNvSpPr>
          <p:nvPr>
            <p:ph type="body" idx="1"/>
          </p:nvPr>
        </p:nvSpPr>
        <p:spPr bwMode="auto">
          <a:noFill/>
        </p:spPr>
        <p:txBody>
          <a:bodyPr/>
          <a:lstStyle/>
          <a:p>
            <a:pPr eaLnBrk="1" hangingPunct="1">
              <a:spcBef>
                <a:spcPct val="0"/>
              </a:spcBef>
            </a:pPr>
            <a:r>
              <a:rPr lang="de-DE">
                <a:ea typeface="ＭＳ Ｐゴシック" pitchFamily="2" charset="-128"/>
                <a:cs typeface="ＭＳ Ｐゴシック" pitchFamily="2" charset="-128"/>
              </a:rPr>
              <a:t>Hier aber auch auf den wirklichen Produktnamen eingehen!</a:t>
            </a:r>
          </a:p>
        </p:txBody>
      </p:sp>
      <p:sp>
        <p:nvSpPr>
          <p:cNvPr id="119811" name="Foliennummernplatzhalter 3"/>
          <p:cNvSpPr>
            <a:spLocks noGrp="1"/>
          </p:cNvSpPr>
          <p:nvPr>
            <p:ph type="sldNum" sz="quarter" idx="5"/>
          </p:nvPr>
        </p:nvSpPr>
        <p:spPr bwMode="auto">
          <a:noFill/>
          <a:ln>
            <a:miter lim="800000"/>
            <a:headEnd/>
            <a:tailEnd/>
          </a:ln>
        </p:spPr>
        <p:txBody>
          <a:bodyPr/>
          <a:lstStyle/>
          <a:p>
            <a:fld id="{59514927-22AE-438B-B810-EEDA1E044E5A}" type="slidenum">
              <a:rPr lang="de-DE"/>
              <a:pPr/>
              <a:t>61</a:t>
            </a:fld>
            <a:endParaRPr lang="de-DE"/>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Folienbildplatzhalter 1"/>
          <p:cNvSpPr>
            <a:spLocks noGrp="1" noRot="1" noChangeAspect="1"/>
          </p:cNvSpPr>
          <p:nvPr>
            <p:ph type="sldImg"/>
          </p:nvPr>
        </p:nvSpPr>
        <p:spPr bwMode="auto">
          <a:noFill/>
          <a:ln>
            <a:solidFill>
              <a:srgbClr val="000000"/>
            </a:solidFill>
            <a:miter lim="800000"/>
            <a:headEnd/>
            <a:tailEnd/>
          </a:ln>
        </p:spPr>
      </p:sp>
      <p:sp>
        <p:nvSpPr>
          <p:cNvPr id="121858" name="Notizenplatzhalter 2"/>
          <p:cNvSpPr>
            <a:spLocks noGrp="1"/>
          </p:cNvSpPr>
          <p:nvPr>
            <p:ph type="body" idx="1"/>
          </p:nvPr>
        </p:nvSpPr>
        <p:spPr bwMode="auto">
          <a:noFill/>
        </p:spPr>
        <p:txBody>
          <a:bodyPr/>
          <a:lstStyle/>
          <a:p>
            <a:pPr eaLnBrk="1" hangingPunct="1">
              <a:spcBef>
                <a:spcPct val="0"/>
              </a:spcBef>
            </a:pPr>
            <a:r>
              <a:rPr lang="de-DE">
                <a:ea typeface="ＭＳ Ｐゴシック" pitchFamily="2" charset="-128"/>
                <a:cs typeface="ＭＳ Ｐゴシック" pitchFamily="2" charset="-128"/>
              </a:rPr>
              <a:t>Hier aber auch auf den wirklichen Produktnamen eingehen!</a:t>
            </a:r>
          </a:p>
        </p:txBody>
      </p:sp>
      <p:sp>
        <p:nvSpPr>
          <p:cNvPr id="121859" name="Foliennummernplatzhalter 3"/>
          <p:cNvSpPr>
            <a:spLocks noGrp="1"/>
          </p:cNvSpPr>
          <p:nvPr>
            <p:ph type="sldNum" sz="quarter" idx="5"/>
          </p:nvPr>
        </p:nvSpPr>
        <p:spPr bwMode="auto">
          <a:noFill/>
          <a:ln>
            <a:miter lim="800000"/>
            <a:headEnd/>
            <a:tailEnd/>
          </a:ln>
        </p:spPr>
        <p:txBody>
          <a:bodyPr/>
          <a:lstStyle/>
          <a:p>
            <a:fld id="{3286F441-61AB-478F-9770-4F555E7298D8}" type="slidenum">
              <a:rPr lang="de-DE"/>
              <a:pPr/>
              <a:t>62</a:t>
            </a:fld>
            <a:endParaRPr lang="de-DE"/>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Folienbildplatzhalter 1"/>
          <p:cNvSpPr>
            <a:spLocks noGrp="1" noRot="1" noChangeAspect="1"/>
          </p:cNvSpPr>
          <p:nvPr>
            <p:ph type="sldImg"/>
          </p:nvPr>
        </p:nvSpPr>
        <p:spPr bwMode="auto">
          <a:noFill/>
          <a:ln>
            <a:solidFill>
              <a:srgbClr val="000000"/>
            </a:solidFill>
            <a:miter lim="800000"/>
            <a:headEnd/>
            <a:tailEnd/>
          </a:ln>
        </p:spPr>
      </p:sp>
      <p:sp>
        <p:nvSpPr>
          <p:cNvPr id="123906" name="Notizenplatzhalter 2"/>
          <p:cNvSpPr>
            <a:spLocks noGrp="1"/>
          </p:cNvSpPr>
          <p:nvPr>
            <p:ph type="body" idx="1"/>
          </p:nvPr>
        </p:nvSpPr>
        <p:spPr bwMode="auto">
          <a:noFill/>
        </p:spPr>
        <p:txBody>
          <a:bodyPr/>
          <a:lstStyle/>
          <a:p>
            <a:pPr eaLnBrk="1" hangingPunct="1">
              <a:spcBef>
                <a:spcPct val="0"/>
              </a:spcBef>
            </a:pPr>
            <a:r>
              <a:rPr lang="de-DE">
                <a:ea typeface="ＭＳ Ｐゴシック" pitchFamily="2" charset="-128"/>
                <a:cs typeface="ＭＳ Ｐゴシック" pitchFamily="2" charset="-128"/>
              </a:rPr>
              <a:t>Hier aber auch auf den wirklichen Produktnamen eingehen!</a:t>
            </a:r>
          </a:p>
        </p:txBody>
      </p:sp>
      <p:sp>
        <p:nvSpPr>
          <p:cNvPr id="123907" name="Foliennummernplatzhalter 3"/>
          <p:cNvSpPr>
            <a:spLocks noGrp="1"/>
          </p:cNvSpPr>
          <p:nvPr>
            <p:ph type="sldNum" sz="quarter" idx="5"/>
          </p:nvPr>
        </p:nvSpPr>
        <p:spPr bwMode="auto">
          <a:noFill/>
          <a:ln>
            <a:miter lim="800000"/>
            <a:headEnd/>
            <a:tailEnd/>
          </a:ln>
        </p:spPr>
        <p:txBody>
          <a:bodyPr/>
          <a:lstStyle/>
          <a:p>
            <a:fld id="{A64A9537-0C89-4A9E-AEA5-17F496242A36}" type="slidenum">
              <a:rPr lang="de-DE"/>
              <a:pPr/>
              <a:t>63</a:t>
            </a:fld>
            <a:endParaRPr lang="de-DE"/>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Folienbildplatzhalter 1"/>
          <p:cNvSpPr>
            <a:spLocks noGrp="1" noRot="1" noChangeAspect="1"/>
          </p:cNvSpPr>
          <p:nvPr>
            <p:ph type="sldImg"/>
          </p:nvPr>
        </p:nvSpPr>
        <p:spPr bwMode="auto">
          <a:noFill/>
          <a:ln>
            <a:solidFill>
              <a:srgbClr val="000000"/>
            </a:solidFill>
            <a:miter lim="800000"/>
            <a:headEnd/>
            <a:tailEnd/>
          </a:ln>
        </p:spPr>
      </p:sp>
      <p:sp>
        <p:nvSpPr>
          <p:cNvPr id="125954" name="Notizenplatzhalter 2"/>
          <p:cNvSpPr>
            <a:spLocks noGrp="1"/>
          </p:cNvSpPr>
          <p:nvPr>
            <p:ph type="body" idx="1"/>
          </p:nvPr>
        </p:nvSpPr>
        <p:spPr bwMode="auto">
          <a:noFill/>
        </p:spPr>
        <p:txBody>
          <a:bodyPr/>
          <a:lstStyle/>
          <a:p>
            <a:pPr eaLnBrk="1" hangingPunct="1">
              <a:spcBef>
                <a:spcPct val="0"/>
              </a:spcBef>
            </a:pPr>
            <a:r>
              <a:rPr lang="de-DE">
                <a:ea typeface="ＭＳ Ｐゴシック" pitchFamily="2" charset="-128"/>
                <a:cs typeface="ＭＳ Ｐゴシック" pitchFamily="2" charset="-128"/>
              </a:rPr>
              <a:t>Hier aber auch auf den wirklichen Produktnamen eingehen!</a:t>
            </a:r>
          </a:p>
        </p:txBody>
      </p:sp>
      <p:sp>
        <p:nvSpPr>
          <p:cNvPr id="125955" name="Foliennummernplatzhalter 3"/>
          <p:cNvSpPr>
            <a:spLocks noGrp="1"/>
          </p:cNvSpPr>
          <p:nvPr>
            <p:ph type="sldNum" sz="quarter" idx="5"/>
          </p:nvPr>
        </p:nvSpPr>
        <p:spPr bwMode="auto">
          <a:noFill/>
          <a:ln>
            <a:miter lim="800000"/>
            <a:headEnd/>
            <a:tailEnd/>
          </a:ln>
        </p:spPr>
        <p:txBody>
          <a:bodyPr/>
          <a:lstStyle/>
          <a:p>
            <a:fld id="{D5213E27-1FF8-4817-BEFB-279F050CA6B9}" type="slidenum">
              <a:rPr lang="de-DE"/>
              <a:pPr/>
              <a:t>64</a:t>
            </a:fld>
            <a:endParaRPr lang="de-DE"/>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Folienbildplatzhalter 1"/>
          <p:cNvSpPr>
            <a:spLocks noGrp="1" noRot="1" noChangeAspect="1"/>
          </p:cNvSpPr>
          <p:nvPr>
            <p:ph type="sldImg"/>
          </p:nvPr>
        </p:nvSpPr>
        <p:spPr bwMode="auto">
          <a:noFill/>
          <a:ln>
            <a:solidFill>
              <a:srgbClr val="000000"/>
            </a:solidFill>
            <a:miter lim="800000"/>
            <a:headEnd/>
            <a:tailEnd/>
          </a:ln>
        </p:spPr>
      </p:sp>
      <p:sp>
        <p:nvSpPr>
          <p:cNvPr id="125954" name="Notizenplatzhalter 2"/>
          <p:cNvSpPr>
            <a:spLocks noGrp="1"/>
          </p:cNvSpPr>
          <p:nvPr>
            <p:ph type="body" idx="1"/>
          </p:nvPr>
        </p:nvSpPr>
        <p:spPr bwMode="auto">
          <a:noFill/>
        </p:spPr>
        <p:txBody>
          <a:bodyPr/>
          <a:lstStyle/>
          <a:p>
            <a:pPr eaLnBrk="1" hangingPunct="1">
              <a:spcBef>
                <a:spcPct val="0"/>
              </a:spcBef>
            </a:pPr>
            <a:r>
              <a:rPr lang="de-DE">
                <a:ea typeface="ＭＳ Ｐゴシック" pitchFamily="2" charset="-128"/>
                <a:cs typeface="ＭＳ Ｐゴシック" pitchFamily="2" charset="-128"/>
              </a:rPr>
              <a:t>Hier aber auch auf den wirklichen Produktnamen eingehen!</a:t>
            </a:r>
          </a:p>
        </p:txBody>
      </p:sp>
      <p:sp>
        <p:nvSpPr>
          <p:cNvPr id="125955" name="Foliennummernplatzhalter 3"/>
          <p:cNvSpPr>
            <a:spLocks noGrp="1"/>
          </p:cNvSpPr>
          <p:nvPr>
            <p:ph type="sldNum" sz="quarter" idx="5"/>
          </p:nvPr>
        </p:nvSpPr>
        <p:spPr bwMode="auto">
          <a:noFill/>
          <a:ln>
            <a:miter lim="800000"/>
            <a:headEnd/>
            <a:tailEnd/>
          </a:ln>
        </p:spPr>
        <p:txBody>
          <a:bodyPr/>
          <a:lstStyle/>
          <a:p>
            <a:fld id="{D5213E27-1FF8-4817-BEFB-279F050CA6B9}" type="slidenum">
              <a:rPr lang="de-DE"/>
              <a:pPr/>
              <a:t>65</a:t>
            </a:fld>
            <a:endParaRPr lang="de-DE"/>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Folienbildplatzhalter 1"/>
          <p:cNvSpPr>
            <a:spLocks noGrp="1" noRot="1" noChangeAspect="1"/>
          </p:cNvSpPr>
          <p:nvPr>
            <p:ph type="sldImg"/>
          </p:nvPr>
        </p:nvSpPr>
        <p:spPr bwMode="auto">
          <a:noFill/>
          <a:ln>
            <a:solidFill>
              <a:srgbClr val="000000"/>
            </a:solidFill>
            <a:miter lim="800000"/>
            <a:headEnd/>
            <a:tailEnd/>
          </a:ln>
        </p:spPr>
      </p:sp>
      <p:sp>
        <p:nvSpPr>
          <p:cNvPr id="128002" name="Notizenplatzhalter 2"/>
          <p:cNvSpPr>
            <a:spLocks noGrp="1"/>
          </p:cNvSpPr>
          <p:nvPr>
            <p:ph type="body" idx="1"/>
          </p:nvPr>
        </p:nvSpPr>
        <p:spPr bwMode="auto">
          <a:noFill/>
        </p:spPr>
        <p:txBody>
          <a:bodyPr/>
          <a:lstStyle/>
          <a:p>
            <a:pPr eaLnBrk="1" hangingPunct="1">
              <a:spcBef>
                <a:spcPct val="0"/>
              </a:spcBef>
            </a:pPr>
            <a:r>
              <a:rPr lang="de-DE">
                <a:ea typeface="ＭＳ Ｐゴシック" pitchFamily="2" charset="-128"/>
                <a:cs typeface="ＭＳ Ｐゴシック" pitchFamily="2" charset="-128"/>
              </a:rPr>
              <a:t>Hier aber auch auf den wirklichen Produktnamen eingehen!</a:t>
            </a:r>
          </a:p>
        </p:txBody>
      </p:sp>
      <p:sp>
        <p:nvSpPr>
          <p:cNvPr id="128003" name="Foliennummernplatzhalter 3"/>
          <p:cNvSpPr>
            <a:spLocks noGrp="1"/>
          </p:cNvSpPr>
          <p:nvPr>
            <p:ph type="sldNum" sz="quarter" idx="5"/>
          </p:nvPr>
        </p:nvSpPr>
        <p:spPr bwMode="auto">
          <a:noFill/>
          <a:ln>
            <a:miter lim="800000"/>
            <a:headEnd/>
            <a:tailEnd/>
          </a:ln>
        </p:spPr>
        <p:txBody>
          <a:bodyPr/>
          <a:lstStyle/>
          <a:p>
            <a:fld id="{B505CBE7-C44F-4029-8A15-120B0F50418B}" type="slidenum">
              <a:rPr lang="de-DE"/>
              <a:pPr/>
              <a:t>66</a:t>
            </a:fld>
            <a:endParaRPr lang="de-DE"/>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p:cNvSpPr>
          <p:nvPr>
            <p:ph type="sldImg"/>
          </p:nvPr>
        </p:nvSpPr>
        <p:spPr bwMode="auto">
          <a:noFill/>
          <a:ln>
            <a:solidFill>
              <a:srgbClr val="000000"/>
            </a:solidFill>
            <a:miter lim="800000"/>
            <a:headEnd/>
            <a:tailEnd/>
          </a:ln>
        </p:spPr>
      </p:sp>
      <p:sp>
        <p:nvSpPr>
          <p:cNvPr id="130050"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Rot="1" noChangeAspect="1"/>
          </p:cNvSpPr>
          <p:nvPr>
            <p:ph type="sldImg"/>
          </p:nvPr>
        </p:nvSpPr>
        <p:spPr bwMode="auto">
          <a:noFill/>
          <a:ln>
            <a:solidFill>
              <a:srgbClr val="000000"/>
            </a:solidFill>
            <a:miter lim="800000"/>
            <a:headEnd/>
            <a:tailEnd/>
          </a:ln>
        </p:spPr>
      </p:sp>
      <p:sp>
        <p:nvSpPr>
          <p:cNvPr id="132098"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p:cNvSpPr>
          <p:nvPr>
            <p:ph type="sldImg"/>
          </p:nvPr>
        </p:nvSpPr>
        <p:spPr bwMode="auto">
          <a:noFill/>
          <a:ln>
            <a:solidFill>
              <a:srgbClr val="000000"/>
            </a:solidFill>
            <a:miter lim="800000"/>
            <a:headEnd/>
            <a:tailEnd/>
          </a:ln>
        </p:spPr>
      </p:sp>
      <p:sp>
        <p:nvSpPr>
          <p:cNvPr id="134146"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Rot="1" noChangeAspect="1"/>
          </p:cNvSpPr>
          <p:nvPr>
            <p:ph type="sldImg"/>
          </p:nvPr>
        </p:nvSpPr>
        <p:spPr bwMode="auto">
          <a:noFill/>
          <a:ln>
            <a:solidFill>
              <a:srgbClr val="000000"/>
            </a:solidFill>
            <a:miter lim="800000"/>
            <a:headEnd/>
            <a:tailEnd/>
          </a:ln>
        </p:spPr>
      </p:sp>
      <p:sp>
        <p:nvSpPr>
          <p:cNvPr id="136194"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p:cNvSpPr>
          <p:nvPr>
            <p:ph type="sldImg"/>
          </p:nvPr>
        </p:nvSpPr>
        <p:spPr bwMode="auto">
          <a:noFill/>
          <a:ln>
            <a:solidFill>
              <a:srgbClr val="000000"/>
            </a:solidFill>
            <a:miter lim="800000"/>
            <a:headEnd/>
            <a:tailEnd/>
          </a:ln>
        </p:spPr>
      </p:sp>
      <p:sp>
        <p:nvSpPr>
          <p:cNvPr id="24578"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Rot="1" noChangeAspect="1"/>
          </p:cNvSpPr>
          <p:nvPr>
            <p:ph type="sldImg"/>
          </p:nvPr>
        </p:nvSpPr>
        <p:spPr bwMode="auto">
          <a:noFill/>
          <a:ln>
            <a:solidFill>
              <a:srgbClr val="000000"/>
            </a:solidFill>
            <a:miter lim="800000"/>
            <a:headEnd/>
            <a:tailEnd/>
          </a:ln>
        </p:spPr>
      </p:sp>
      <p:sp>
        <p:nvSpPr>
          <p:cNvPr id="138242"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Rot="1" noChangeAspect="1"/>
          </p:cNvSpPr>
          <p:nvPr>
            <p:ph type="sldImg"/>
          </p:nvPr>
        </p:nvSpPr>
        <p:spPr bwMode="auto">
          <a:noFill/>
          <a:ln>
            <a:solidFill>
              <a:srgbClr val="000000"/>
            </a:solidFill>
            <a:miter lim="800000"/>
            <a:headEnd/>
            <a:tailEnd/>
          </a:ln>
        </p:spPr>
      </p:sp>
      <p:sp>
        <p:nvSpPr>
          <p:cNvPr id="140290"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Rot="1" noChangeAspect="1"/>
          </p:cNvSpPr>
          <p:nvPr>
            <p:ph type="sldImg"/>
          </p:nvPr>
        </p:nvSpPr>
        <p:spPr bwMode="auto">
          <a:noFill/>
          <a:ln>
            <a:solidFill>
              <a:srgbClr val="000000"/>
            </a:solidFill>
            <a:miter lim="800000"/>
            <a:headEnd/>
            <a:tailEnd/>
          </a:ln>
        </p:spPr>
      </p:sp>
      <p:sp>
        <p:nvSpPr>
          <p:cNvPr id="142338"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Rot="1" noChangeAspect="1"/>
          </p:cNvSpPr>
          <p:nvPr>
            <p:ph type="sldImg"/>
          </p:nvPr>
        </p:nvSpPr>
        <p:spPr bwMode="auto">
          <a:noFill/>
          <a:ln>
            <a:solidFill>
              <a:srgbClr val="000000"/>
            </a:solidFill>
            <a:miter lim="800000"/>
            <a:headEnd/>
            <a:tailEnd/>
          </a:ln>
        </p:spPr>
      </p:sp>
      <p:sp>
        <p:nvSpPr>
          <p:cNvPr id="146434"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Rot="1" noChangeAspect="1"/>
          </p:cNvSpPr>
          <p:nvPr>
            <p:ph type="sldImg"/>
          </p:nvPr>
        </p:nvSpPr>
        <p:spPr bwMode="auto">
          <a:noFill/>
          <a:ln>
            <a:solidFill>
              <a:srgbClr val="000000"/>
            </a:solidFill>
            <a:miter lim="800000"/>
            <a:headEnd/>
            <a:tailEnd/>
          </a:ln>
        </p:spPr>
      </p:sp>
      <p:sp>
        <p:nvSpPr>
          <p:cNvPr id="150530"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Rot="1" noChangeAspect="1"/>
          </p:cNvSpPr>
          <p:nvPr>
            <p:ph type="sldImg"/>
          </p:nvPr>
        </p:nvSpPr>
        <p:spPr bwMode="auto">
          <a:noFill/>
          <a:ln>
            <a:solidFill>
              <a:srgbClr val="000000"/>
            </a:solidFill>
            <a:miter lim="800000"/>
            <a:headEnd/>
            <a:tailEnd/>
          </a:ln>
        </p:spPr>
      </p:sp>
      <p:sp>
        <p:nvSpPr>
          <p:cNvPr id="152578"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Grp="1" noRot="1" noChangeAspect="1"/>
          </p:cNvSpPr>
          <p:nvPr>
            <p:ph type="sldImg"/>
          </p:nvPr>
        </p:nvSpPr>
        <p:spPr bwMode="auto">
          <a:noFill/>
          <a:ln>
            <a:solidFill>
              <a:srgbClr val="000000"/>
            </a:solidFill>
            <a:miter lim="800000"/>
            <a:headEnd/>
            <a:tailEnd/>
          </a:ln>
        </p:spPr>
      </p:sp>
      <p:sp>
        <p:nvSpPr>
          <p:cNvPr id="154626"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Rot="1" noChangeAspect="1"/>
          </p:cNvSpPr>
          <p:nvPr>
            <p:ph type="sldImg"/>
          </p:nvPr>
        </p:nvSpPr>
        <p:spPr bwMode="auto">
          <a:noFill/>
          <a:ln>
            <a:solidFill>
              <a:srgbClr val="000000"/>
            </a:solidFill>
            <a:miter lim="800000"/>
            <a:headEnd/>
            <a:tailEnd/>
          </a:ln>
        </p:spPr>
      </p:sp>
      <p:sp>
        <p:nvSpPr>
          <p:cNvPr id="156674"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noRot="1" noChangeAspect="1"/>
          </p:cNvSpPr>
          <p:nvPr>
            <p:ph type="sldImg"/>
          </p:nvPr>
        </p:nvSpPr>
        <p:spPr bwMode="auto">
          <a:noFill/>
          <a:ln>
            <a:solidFill>
              <a:srgbClr val="000000"/>
            </a:solidFill>
            <a:miter lim="800000"/>
            <a:headEnd/>
            <a:tailEnd/>
          </a:ln>
        </p:spPr>
      </p:sp>
      <p:sp>
        <p:nvSpPr>
          <p:cNvPr id="158722"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2"/>
          <p:cNvSpPr>
            <a:spLocks noGrp="1" noRot="1" noChangeAspect="1"/>
          </p:cNvSpPr>
          <p:nvPr>
            <p:ph type="sldImg"/>
          </p:nvPr>
        </p:nvSpPr>
        <p:spPr bwMode="auto">
          <a:noFill/>
          <a:ln>
            <a:solidFill>
              <a:srgbClr val="000000"/>
            </a:solidFill>
            <a:miter lim="800000"/>
            <a:headEnd/>
            <a:tailEnd/>
          </a:ln>
        </p:spPr>
      </p:sp>
      <p:sp>
        <p:nvSpPr>
          <p:cNvPr id="160770"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p:cNvSpPr>
          <p:nvPr>
            <p:ph type="sldImg"/>
          </p:nvPr>
        </p:nvSpPr>
        <p:spPr bwMode="auto">
          <a:noFill/>
          <a:ln>
            <a:solidFill>
              <a:srgbClr val="000000"/>
            </a:solidFill>
            <a:miter lim="800000"/>
            <a:headEnd/>
            <a:tailEnd/>
          </a:ln>
        </p:spPr>
      </p:sp>
      <p:sp>
        <p:nvSpPr>
          <p:cNvPr id="26626"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Grp="1" noRot="1" noChangeAspect="1"/>
          </p:cNvSpPr>
          <p:nvPr>
            <p:ph type="sldImg"/>
          </p:nvPr>
        </p:nvSpPr>
        <p:spPr bwMode="auto">
          <a:noFill/>
          <a:ln>
            <a:solidFill>
              <a:srgbClr val="000000"/>
            </a:solidFill>
            <a:miter lim="800000"/>
            <a:headEnd/>
            <a:tailEnd/>
          </a:ln>
        </p:spPr>
      </p:sp>
      <p:sp>
        <p:nvSpPr>
          <p:cNvPr id="162818"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p:cNvSpPr>
            <a:spLocks noGrp="1" noRot="1" noChangeAspect="1"/>
          </p:cNvSpPr>
          <p:nvPr>
            <p:ph type="sldImg"/>
          </p:nvPr>
        </p:nvSpPr>
        <p:spPr bwMode="auto">
          <a:noFill/>
          <a:ln>
            <a:solidFill>
              <a:srgbClr val="000000"/>
            </a:solidFill>
            <a:miter lim="800000"/>
            <a:headEnd/>
            <a:tailEnd/>
          </a:ln>
        </p:spPr>
      </p:sp>
      <p:sp>
        <p:nvSpPr>
          <p:cNvPr id="164866"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p:cNvSpPr>
            <a:spLocks noGrp="1" noRot="1" noChangeAspect="1"/>
          </p:cNvSpPr>
          <p:nvPr>
            <p:ph type="sldImg"/>
          </p:nvPr>
        </p:nvSpPr>
        <p:spPr bwMode="auto">
          <a:noFill/>
          <a:ln>
            <a:solidFill>
              <a:srgbClr val="000000"/>
            </a:solidFill>
            <a:miter lim="800000"/>
            <a:headEnd/>
            <a:tailEnd/>
          </a:ln>
        </p:spPr>
      </p:sp>
      <p:sp>
        <p:nvSpPr>
          <p:cNvPr id="166914"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Rot="1" noChangeAspect="1"/>
          </p:cNvSpPr>
          <p:nvPr>
            <p:ph type="sldImg"/>
          </p:nvPr>
        </p:nvSpPr>
        <p:spPr bwMode="auto">
          <a:noFill/>
          <a:ln>
            <a:solidFill>
              <a:srgbClr val="000000"/>
            </a:solidFill>
            <a:miter lim="800000"/>
            <a:headEnd/>
            <a:tailEnd/>
          </a:ln>
        </p:spPr>
      </p:sp>
      <p:sp>
        <p:nvSpPr>
          <p:cNvPr id="168962"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Rot="1" noChangeAspect="1"/>
          </p:cNvSpPr>
          <p:nvPr>
            <p:ph type="sldImg"/>
          </p:nvPr>
        </p:nvSpPr>
        <p:spPr bwMode="auto">
          <a:noFill/>
          <a:ln>
            <a:solidFill>
              <a:srgbClr val="000000"/>
            </a:solidFill>
            <a:miter lim="800000"/>
            <a:headEnd/>
            <a:tailEnd/>
          </a:ln>
        </p:spPr>
      </p:sp>
      <p:sp>
        <p:nvSpPr>
          <p:cNvPr id="168962"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Rot="1" noChangeAspect="1"/>
          </p:cNvSpPr>
          <p:nvPr>
            <p:ph type="sldImg"/>
          </p:nvPr>
        </p:nvSpPr>
        <p:spPr bwMode="auto">
          <a:noFill/>
          <a:ln>
            <a:solidFill>
              <a:srgbClr val="000000"/>
            </a:solidFill>
            <a:miter lim="800000"/>
            <a:headEnd/>
            <a:tailEnd/>
          </a:ln>
        </p:spPr>
      </p:sp>
      <p:sp>
        <p:nvSpPr>
          <p:cNvPr id="171010"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Rot="1" noChangeAspect="1"/>
          </p:cNvSpPr>
          <p:nvPr>
            <p:ph type="sldImg"/>
          </p:nvPr>
        </p:nvSpPr>
        <p:spPr bwMode="auto">
          <a:noFill/>
          <a:ln>
            <a:solidFill>
              <a:srgbClr val="000000"/>
            </a:solidFill>
            <a:miter lim="800000"/>
            <a:headEnd/>
            <a:tailEnd/>
          </a:ln>
        </p:spPr>
      </p:sp>
      <p:sp>
        <p:nvSpPr>
          <p:cNvPr id="171010"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p:cNvSpPr>
          <p:nvPr>
            <p:ph type="sldImg"/>
          </p:nvPr>
        </p:nvSpPr>
        <p:spPr bwMode="auto">
          <a:noFill/>
          <a:ln>
            <a:solidFill>
              <a:srgbClr val="000000"/>
            </a:solidFill>
            <a:miter lim="800000"/>
            <a:headEnd/>
            <a:tailEnd/>
          </a:ln>
        </p:spPr>
      </p:sp>
      <p:sp>
        <p:nvSpPr>
          <p:cNvPr id="28674" name="Rectangle 3"/>
          <p:cNvSpPr>
            <a:spLocks noGrp="1"/>
          </p:cNvSpPr>
          <p:nvPr>
            <p:ph type="body" idx="1"/>
          </p:nvPr>
        </p:nvSpPr>
        <p:spPr bwMode="auto">
          <a:noFill/>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hteck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2" charset="-128"/>
              <a:cs typeface="ＭＳ Ｐゴシック" pitchFamily="2" charset="-128"/>
            </a:endParaRPr>
          </a:p>
        </p:txBody>
      </p:sp>
      <p:sp>
        <p:nvSpPr>
          <p:cNvPr id="5" name="Rechteck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2" charset="-128"/>
              <a:cs typeface="ＭＳ Ｐゴシック" pitchFamily="2" charset="-128"/>
            </a:endParaRPr>
          </a:p>
        </p:txBody>
      </p:sp>
      <p:sp>
        <p:nvSpPr>
          <p:cNvPr id="6" name="Rechteck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2" charset="-128"/>
              <a:cs typeface="ＭＳ Ｐゴシック" pitchFamily="2" charset="-128"/>
            </a:endParaRPr>
          </a:p>
        </p:txBody>
      </p:sp>
      <p:sp>
        <p:nvSpPr>
          <p:cNvPr id="8" name="Titel 7"/>
          <p:cNvSpPr>
            <a:spLocks noGrp="1"/>
          </p:cNvSpPr>
          <p:nvPr>
            <p:ph type="ctrTitle"/>
          </p:nvPr>
        </p:nvSpPr>
        <p:spPr>
          <a:xfrm>
            <a:off x="2362200" y="4038600"/>
            <a:ext cx="6477000" cy="1828800"/>
          </a:xfrm>
        </p:spPr>
        <p:txBody>
          <a:bodyPr anchor="b"/>
          <a:lstStyle>
            <a:lvl1pPr>
              <a:defRPr cap="all" baseline="0"/>
            </a:lvl1pPr>
          </a:lstStyle>
          <a:p>
            <a:r>
              <a:rPr lang="de-DE"/>
              <a:t>Titelmasterformat durch Klicken bearbeiten</a:t>
            </a:r>
            <a:endParaRPr lang="en-US"/>
          </a:p>
        </p:txBody>
      </p:sp>
      <p:sp>
        <p:nvSpPr>
          <p:cNvPr id="9" name="Untertitel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de-DE"/>
              <a:t>Formatvorlage des Untertitelmasters durch Klicken bearbeiten</a:t>
            </a:r>
            <a:endParaRPr lang="en-US"/>
          </a:p>
        </p:txBody>
      </p:sp>
      <p:sp>
        <p:nvSpPr>
          <p:cNvPr id="7" name="Datumsplatzhalter 27"/>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fld id="{D6A94ACE-3B84-4641-80EB-5989AA6B6FD7}" type="datetime1">
              <a:rPr lang="de-DE"/>
              <a:pPr/>
              <a:t>28.03.2021</a:t>
            </a:fld>
            <a:endParaRPr lang="de-DE"/>
          </a:p>
        </p:txBody>
      </p:sp>
      <p:sp>
        <p:nvSpPr>
          <p:cNvPr id="10" name="Fußzeilenplatzhalter 16"/>
          <p:cNvSpPr>
            <a:spLocks noGrp="1"/>
          </p:cNvSpPr>
          <p:nvPr>
            <p:ph type="ftr" sz="quarter" idx="11"/>
          </p:nvPr>
        </p:nvSpPr>
        <p:spPr>
          <a:xfrm>
            <a:off x="2085975" y="236538"/>
            <a:ext cx="5867400" cy="365125"/>
          </a:xfrm>
        </p:spPr>
        <p:txBody>
          <a:bodyPr/>
          <a:lstStyle>
            <a:lvl1pPr>
              <a:defRPr/>
            </a:lvl1pPr>
          </a:lstStyle>
          <a:p>
            <a:endParaRPr lang="de-DE"/>
          </a:p>
        </p:txBody>
      </p:sp>
      <p:sp>
        <p:nvSpPr>
          <p:cNvPr id="11" name="Foliennummernplatzhalt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D72E83EC-4B9C-4F25-A19C-176265D5BF97}" type="slidenum">
              <a:rPr lang="de-DE"/>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2648" y="228600"/>
            <a:ext cx="8153400" cy="990600"/>
          </a:xfrm>
        </p:spPr>
        <p:txBody>
          <a:bodyPr/>
          <a:lstStyle/>
          <a:p>
            <a:r>
              <a:rPr lang="de-DE"/>
              <a:t>Titelmasterformat durch Klicken bearbeiten</a:t>
            </a:r>
            <a:endParaRPr lang="en-US"/>
          </a:p>
        </p:txBody>
      </p:sp>
      <p:sp>
        <p:nvSpPr>
          <p:cNvPr id="8" name="Inhaltsplatzhalter 7"/>
          <p:cNvSpPr>
            <a:spLocks noGrp="1"/>
          </p:cNvSpPr>
          <p:nvPr>
            <p:ph sz="quarter" idx="1"/>
          </p:nvPr>
        </p:nvSpPr>
        <p:spPr>
          <a:xfrm>
            <a:off x="612648" y="1600200"/>
            <a:ext cx="8153400" cy="4495800"/>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13"/>
          <p:cNvSpPr>
            <a:spLocks noGrp="1"/>
          </p:cNvSpPr>
          <p:nvPr>
            <p:ph type="dt" sz="half" idx="10"/>
          </p:nvPr>
        </p:nvSpPr>
        <p:spPr/>
        <p:txBody>
          <a:bodyPr/>
          <a:lstStyle>
            <a:lvl1pPr>
              <a:defRPr/>
            </a:lvl1pPr>
          </a:lstStyle>
          <a:p>
            <a:fld id="{577AD60A-BBFC-4B63-BCF6-D4052BC470CD}" type="datetime1">
              <a:rPr lang="de-DE"/>
              <a:pPr/>
              <a:t>28.03.2021</a:t>
            </a:fld>
            <a:endParaRPr lang="de-DE"/>
          </a:p>
        </p:txBody>
      </p:sp>
      <p:sp>
        <p:nvSpPr>
          <p:cNvPr id="5" name="Fußzeilenplatzhalter 2"/>
          <p:cNvSpPr>
            <a:spLocks noGrp="1"/>
          </p:cNvSpPr>
          <p:nvPr>
            <p:ph type="ftr" sz="quarter" idx="11"/>
          </p:nvPr>
        </p:nvSpPr>
        <p:spPr/>
        <p:txBody>
          <a:bodyPr/>
          <a:lstStyle>
            <a:lvl1pPr>
              <a:defRPr/>
            </a:lvl1pPr>
          </a:lstStyle>
          <a:p>
            <a:endParaRPr lang="de-DE"/>
          </a:p>
        </p:txBody>
      </p:sp>
      <p:sp>
        <p:nvSpPr>
          <p:cNvPr id="6" name="Foliennummernplatzhalter 22"/>
          <p:cNvSpPr>
            <a:spLocks noGrp="1"/>
          </p:cNvSpPr>
          <p:nvPr>
            <p:ph type="sldNum" sz="quarter" idx="12"/>
          </p:nvPr>
        </p:nvSpPr>
        <p:spPr/>
        <p:txBody>
          <a:bodyPr/>
          <a:lstStyle>
            <a:lvl1pPr>
              <a:defRPr/>
            </a:lvl1pPr>
          </a:lstStyle>
          <a:p>
            <a:fld id="{4F73C8D6-B6B3-469C-98AD-F1B5EF7EFA7B}" type="slidenum">
              <a:rPr lang="de-DE"/>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533400" y="273050"/>
            <a:ext cx="8153400" cy="869950"/>
          </a:xfrm>
        </p:spPr>
        <p:txBody>
          <a:bodyPr/>
          <a:lstStyle>
            <a:lvl1pPr>
              <a:defRPr/>
            </a:lvl1pPr>
          </a:lstStyle>
          <a:p>
            <a:r>
              <a:rPr lang="de-DE"/>
              <a:t>Titelmasterformat durch Klicken bearbeiten</a:t>
            </a:r>
            <a:endParaRPr lang="en-US"/>
          </a:p>
        </p:txBody>
      </p:sp>
      <p:sp>
        <p:nvSpPr>
          <p:cNvPr id="11" name="Inhaltsplatzhalter 10"/>
          <p:cNvSpPr>
            <a:spLocks noGrp="1"/>
          </p:cNvSpPr>
          <p:nvPr>
            <p:ph sz="quarter" idx="2"/>
          </p:nvPr>
        </p:nvSpPr>
        <p:spPr>
          <a:xfrm>
            <a:off x="609600" y="2438400"/>
            <a:ext cx="3886200" cy="3581400"/>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3" name="Inhaltsplatzhalter 12"/>
          <p:cNvSpPr>
            <a:spLocks noGrp="1"/>
          </p:cNvSpPr>
          <p:nvPr>
            <p:ph sz="quarter" idx="4"/>
          </p:nvPr>
        </p:nvSpPr>
        <p:spPr>
          <a:xfrm>
            <a:off x="4800600" y="2438400"/>
            <a:ext cx="3886200" cy="3581400"/>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6" name="Textplatzhalt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de-DE"/>
              <a:t>Textmasterformate durch Klicken bearbeiten</a:t>
            </a:r>
          </a:p>
        </p:txBody>
      </p:sp>
      <p:sp>
        <p:nvSpPr>
          <p:cNvPr id="15" name="Textplatzhalt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de-DE"/>
              <a:t>Textmasterformate durch Klicken bearbeiten</a:t>
            </a:r>
          </a:p>
        </p:txBody>
      </p:sp>
      <p:sp>
        <p:nvSpPr>
          <p:cNvPr id="7" name="Datumsplatzhalter 13"/>
          <p:cNvSpPr>
            <a:spLocks noGrp="1"/>
          </p:cNvSpPr>
          <p:nvPr>
            <p:ph type="dt" sz="half" idx="10"/>
          </p:nvPr>
        </p:nvSpPr>
        <p:spPr/>
        <p:txBody>
          <a:bodyPr/>
          <a:lstStyle>
            <a:lvl1pPr>
              <a:defRPr/>
            </a:lvl1pPr>
          </a:lstStyle>
          <a:p>
            <a:fld id="{62E63B91-7F93-4810-B031-BAC9B524F844}" type="datetime1">
              <a:rPr lang="de-DE"/>
              <a:pPr/>
              <a:t>28.03.2021</a:t>
            </a:fld>
            <a:endParaRPr lang="de-DE"/>
          </a:p>
        </p:txBody>
      </p:sp>
      <p:sp>
        <p:nvSpPr>
          <p:cNvPr id="8" name="Fußzeilenplatzhalter 2"/>
          <p:cNvSpPr>
            <a:spLocks noGrp="1"/>
          </p:cNvSpPr>
          <p:nvPr>
            <p:ph type="ftr" sz="quarter" idx="11"/>
          </p:nvPr>
        </p:nvSpPr>
        <p:spPr/>
        <p:txBody>
          <a:bodyPr/>
          <a:lstStyle>
            <a:lvl1pPr>
              <a:defRPr/>
            </a:lvl1pPr>
          </a:lstStyle>
          <a:p>
            <a:endParaRPr lang="de-DE"/>
          </a:p>
        </p:txBody>
      </p:sp>
      <p:sp>
        <p:nvSpPr>
          <p:cNvPr id="9" name="Foliennummernplatzhalter 22"/>
          <p:cNvSpPr>
            <a:spLocks noGrp="1"/>
          </p:cNvSpPr>
          <p:nvPr>
            <p:ph type="sldNum" sz="quarter" idx="12"/>
          </p:nvPr>
        </p:nvSpPr>
        <p:spPr/>
        <p:txBody>
          <a:bodyPr/>
          <a:lstStyle>
            <a:lvl1pPr>
              <a:defRPr/>
            </a:lvl1pPr>
          </a:lstStyle>
          <a:p>
            <a:fld id="{78AC16B0-AEA8-4AC3-992B-BC0DD6142BED}" type="slidenum">
              <a:rPr lang="de-DE"/>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13"/>
          <p:cNvSpPr>
            <a:spLocks noGrp="1"/>
          </p:cNvSpPr>
          <p:nvPr>
            <p:ph type="dt" sz="half" idx="10"/>
          </p:nvPr>
        </p:nvSpPr>
        <p:spPr/>
        <p:txBody>
          <a:bodyPr/>
          <a:lstStyle>
            <a:lvl1pPr>
              <a:defRPr/>
            </a:lvl1pPr>
          </a:lstStyle>
          <a:p>
            <a:fld id="{1EC390A0-63FB-43B2-8DC1-8F4F0E5AA07A}" type="datetime1">
              <a:rPr lang="de-DE"/>
              <a:pPr/>
              <a:t>28.03.2021</a:t>
            </a:fld>
            <a:endParaRPr lang="de-DE"/>
          </a:p>
        </p:txBody>
      </p:sp>
      <p:sp>
        <p:nvSpPr>
          <p:cNvPr id="4" name="Fußzeilenplatzhalter 2"/>
          <p:cNvSpPr>
            <a:spLocks noGrp="1"/>
          </p:cNvSpPr>
          <p:nvPr>
            <p:ph type="ftr" sz="quarter" idx="11"/>
          </p:nvPr>
        </p:nvSpPr>
        <p:spPr/>
        <p:txBody>
          <a:bodyPr/>
          <a:lstStyle>
            <a:lvl1pPr>
              <a:defRPr/>
            </a:lvl1pPr>
          </a:lstStyle>
          <a:p>
            <a:endParaRPr lang="de-DE"/>
          </a:p>
        </p:txBody>
      </p:sp>
      <p:sp>
        <p:nvSpPr>
          <p:cNvPr id="5" name="Foliennummernplatzhalter 22"/>
          <p:cNvSpPr>
            <a:spLocks noGrp="1"/>
          </p:cNvSpPr>
          <p:nvPr>
            <p:ph type="sldNum" sz="quarter" idx="12"/>
          </p:nvPr>
        </p:nvSpPr>
        <p:spPr/>
        <p:txBody>
          <a:bodyPr/>
          <a:lstStyle>
            <a:lvl1pPr>
              <a:defRPr/>
            </a:lvl1pPr>
          </a:lstStyle>
          <a:p>
            <a:fld id="{788E5D4E-3D0E-43FE-A2EB-E762D2EFF9D1}" type="slidenum">
              <a:rPr lang="de-DE"/>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0" y="273050"/>
            <a:ext cx="8077200" cy="869950"/>
          </a:xfrm>
        </p:spPr>
        <p:txBody>
          <a:bodyPr/>
          <a:lstStyle>
            <a:lvl1pPr algn="l">
              <a:buNone/>
              <a:defRPr sz="4400" b="0"/>
            </a:lvl1pPr>
          </a:lstStyle>
          <a:p>
            <a:r>
              <a:rPr lang="de-DE"/>
              <a:t>Titelmasterformat durch Klicken bearbeiten</a:t>
            </a:r>
            <a:endParaRPr lang="en-US"/>
          </a:p>
        </p:txBody>
      </p:sp>
      <p:sp>
        <p:nvSpPr>
          <p:cNvPr id="3" name="Textplatzhalt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de-DE"/>
              <a:t>Textmasterformate durch Klicken bearbeiten</a:t>
            </a:r>
          </a:p>
        </p:txBody>
      </p:sp>
      <p:sp>
        <p:nvSpPr>
          <p:cNvPr id="9" name="Inhaltsplatzhalter 8"/>
          <p:cNvSpPr>
            <a:spLocks noGrp="1"/>
          </p:cNvSpPr>
          <p:nvPr>
            <p:ph sz="quarter" idx="1"/>
          </p:nvPr>
        </p:nvSpPr>
        <p:spPr>
          <a:xfrm>
            <a:off x="2362200" y="1752600"/>
            <a:ext cx="6400800" cy="4419600"/>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13"/>
          <p:cNvSpPr>
            <a:spLocks noGrp="1"/>
          </p:cNvSpPr>
          <p:nvPr>
            <p:ph type="dt" sz="half" idx="10"/>
          </p:nvPr>
        </p:nvSpPr>
        <p:spPr/>
        <p:txBody>
          <a:bodyPr/>
          <a:lstStyle>
            <a:lvl1pPr>
              <a:defRPr/>
            </a:lvl1pPr>
          </a:lstStyle>
          <a:p>
            <a:fld id="{44EE4A73-68EF-46AC-A1D4-C07A36C053A0}" type="datetime1">
              <a:rPr lang="de-DE"/>
              <a:pPr/>
              <a:t>28.03.2021</a:t>
            </a:fld>
            <a:endParaRPr lang="de-DE"/>
          </a:p>
        </p:txBody>
      </p:sp>
      <p:sp>
        <p:nvSpPr>
          <p:cNvPr id="6" name="Fußzeilenplatzhalter 2"/>
          <p:cNvSpPr>
            <a:spLocks noGrp="1"/>
          </p:cNvSpPr>
          <p:nvPr>
            <p:ph type="ftr" sz="quarter" idx="11"/>
          </p:nvPr>
        </p:nvSpPr>
        <p:spPr/>
        <p:txBody>
          <a:bodyPr/>
          <a:lstStyle>
            <a:lvl1pPr>
              <a:defRPr/>
            </a:lvl1pPr>
          </a:lstStyle>
          <a:p>
            <a:endParaRPr lang="de-DE"/>
          </a:p>
        </p:txBody>
      </p:sp>
      <p:sp>
        <p:nvSpPr>
          <p:cNvPr id="7" name="Foliennummernplatzhalter 22"/>
          <p:cNvSpPr>
            <a:spLocks noGrp="1"/>
          </p:cNvSpPr>
          <p:nvPr>
            <p:ph type="sldNum" sz="quarter" idx="12"/>
          </p:nvPr>
        </p:nvSpPr>
        <p:spPr/>
        <p:txBody>
          <a:bodyPr/>
          <a:lstStyle>
            <a:lvl1pPr>
              <a:defRPr/>
            </a:lvl1pPr>
          </a:lstStyle>
          <a:p>
            <a:fld id="{AB45D000-85D1-4AD1-8851-530769AA9022}" type="slidenum">
              <a:rPr lang="de-DE"/>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13"/>
          <p:cNvSpPr>
            <a:spLocks noGrp="1"/>
          </p:cNvSpPr>
          <p:nvPr>
            <p:ph type="dt" sz="half" idx="10"/>
          </p:nvPr>
        </p:nvSpPr>
        <p:spPr/>
        <p:txBody>
          <a:bodyPr/>
          <a:lstStyle>
            <a:lvl1pPr>
              <a:defRPr/>
            </a:lvl1pPr>
          </a:lstStyle>
          <a:p>
            <a:fld id="{F1C645C8-50D0-415A-A31B-7C118A570F02}" type="datetime1">
              <a:rPr lang="de-DE"/>
              <a:pPr/>
              <a:t>28.03.2021</a:t>
            </a:fld>
            <a:endParaRPr lang="de-DE"/>
          </a:p>
        </p:txBody>
      </p:sp>
      <p:sp>
        <p:nvSpPr>
          <p:cNvPr id="5" name="Fußzeilenplatzhalter 2"/>
          <p:cNvSpPr>
            <a:spLocks noGrp="1"/>
          </p:cNvSpPr>
          <p:nvPr>
            <p:ph type="ftr" sz="quarter" idx="11"/>
          </p:nvPr>
        </p:nvSpPr>
        <p:spPr/>
        <p:txBody>
          <a:bodyPr/>
          <a:lstStyle>
            <a:lvl1pPr>
              <a:defRPr/>
            </a:lvl1pPr>
          </a:lstStyle>
          <a:p>
            <a:endParaRPr lang="de-DE"/>
          </a:p>
        </p:txBody>
      </p:sp>
      <p:sp>
        <p:nvSpPr>
          <p:cNvPr id="6" name="Foliennummernplatzhalter 22"/>
          <p:cNvSpPr>
            <a:spLocks noGrp="1"/>
          </p:cNvSpPr>
          <p:nvPr>
            <p:ph type="sldNum" sz="quarter" idx="12"/>
          </p:nvPr>
        </p:nvSpPr>
        <p:spPr/>
        <p:txBody>
          <a:bodyPr/>
          <a:lstStyle>
            <a:lvl1pPr>
              <a:defRPr/>
            </a:lvl1pPr>
          </a:lstStyle>
          <a:p>
            <a:fld id="{3873FC0E-A3FD-4F59-BC9B-DB1A270B4DE9}" type="slidenum">
              <a:rPr lang="de-DE"/>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elplatzhalter 21"/>
          <p:cNvSpPr>
            <a:spLocks noGrp="1"/>
          </p:cNvSpPr>
          <p:nvPr>
            <p:ph type="title"/>
          </p:nvPr>
        </p:nvSpPr>
        <p:spPr bwMode="auto">
          <a:xfrm>
            <a:off x="609600" y="2286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Titelmasterformat durch Klicken bearbeiten</a:t>
            </a:r>
            <a:endParaRPr lang="en-US"/>
          </a:p>
        </p:txBody>
      </p:sp>
      <p:sp>
        <p:nvSpPr>
          <p:cNvPr id="1027" name="Textplatzhalter 12"/>
          <p:cNvSpPr>
            <a:spLocks noGrp="1"/>
          </p:cNvSpPr>
          <p:nvPr>
            <p:ph type="body" idx="1"/>
          </p:nvPr>
        </p:nvSpPr>
        <p:spPr bwMode="auto">
          <a:xfrm>
            <a:off x="612775" y="1600200"/>
            <a:ext cx="8153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4" name="Datumsplatzhalter 13"/>
          <p:cNvSpPr>
            <a:spLocks noGrp="1"/>
          </p:cNvSpPr>
          <p:nvPr>
            <p:ph type="dt" sz="half" idx="2"/>
          </p:nvPr>
        </p:nvSpPr>
        <p:spPr>
          <a:xfrm>
            <a:off x="6096000" y="6248400"/>
            <a:ext cx="2667000" cy="365125"/>
          </a:xfrm>
          <a:prstGeom prst="rect">
            <a:avLst/>
          </a:prstGeom>
        </p:spPr>
        <p:txBody>
          <a:bodyPr vert="horz" wrap="square" lIns="91440" tIns="45720" rIns="91440" bIns="45720" numCol="1" anchor="ctr" anchorCtr="0" compatLnSpc="1">
            <a:prstTxWarp prst="textNoShape">
              <a:avLst/>
            </a:prstTxWarp>
          </a:bodyPr>
          <a:lstStyle>
            <a:lvl1pPr>
              <a:defRPr sz="1400">
                <a:solidFill>
                  <a:schemeClr val="tx2"/>
                </a:solidFill>
                <a:latin typeface="Tw Cen MT" pitchFamily="2" charset="-18"/>
              </a:defRPr>
            </a:lvl1pPr>
          </a:lstStyle>
          <a:p>
            <a:fld id="{1483F2F6-8CAF-48A8-96EF-43854B2727FA}" type="datetime1">
              <a:rPr lang="de-DE"/>
              <a:pPr/>
              <a:t>28.03.2021</a:t>
            </a:fld>
            <a:endParaRPr lang="de-DE"/>
          </a:p>
        </p:txBody>
      </p:sp>
      <p:sp>
        <p:nvSpPr>
          <p:cNvPr id="3" name="Fußzeilenplatzhalter 2"/>
          <p:cNvSpPr>
            <a:spLocks noGrp="1"/>
          </p:cNvSpPr>
          <p:nvPr>
            <p:ph type="ftr" sz="quarter" idx="3"/>
          </p:nvPr>
        </p:nvSpPr>
        <p:spPr>
          <a:xfrm>
            <a:off x="609600" y="6248400"/>
            <a:ext cx="5421313" cy="365125"/>
          </a:xfrm>
          <a:prstGeom prst="rect">
            <a:avLst/>
          </a:prstGeom>
        </p:spPr>
        <p:txBody>
          <a:bodyPr vert="horz" wrap="square" lIns="91440" tIns="45720" rIns="91440" bIns="45720" numCol="1" anchor="ctr" anchorCtr="0" compatLnSpc="1">
            <a:prstTxWarp prst="textNoShape">
              <a:avLst/>
            </a:prstTxWarp>
          </a:bodyPr>
          <a:lstStyle>
            <a:lvl1pPr algn="r">
              <a:defRPr sz="1400">
                <a:solidFill>
                  <a:schemeClr val="tx2"/>
                </a:solidFill>
                <a:latin typeface="Tw Cen MT" pitchFamily="2" charset="-18"/>
              </a:defRPr>
            </a:lvl1pPr>
          </a:lstStyle>
          <a:p>
            <a:endParaRPr lang="de-DE"/>
          </a:p>
        </p:txBody>
      </p:sp>
      <p:sp>
        <p:nvSpPr>
          <p:cNvPr id="7" name="Rechteck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2" charset="-128"/>
              <a:cs typeface="ＭＳ Ｐゴシック" pitchFamily="2" charset="-128"/>
            </a:endParaRPr>
          </a:p>
        </p:txBody>
      </p:sp>
      <p:sp>
        <p:nvSpPr>
          <p:cNvPr id="8" name="Rechteck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2" charset="-128"/>
              <a:cs typeface="ＭＳ Ｐゴシック" pitchFamily="2" charset="-128"/>
            </a:endParaRPr>
          </a:p>
        </p:txBody>
      </p:sp>
      <p:sp>
        <p:nvSpPr>
          <p:cNvPr id="9" name="Rechteck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2" charset="-128"/>
              <a:cs typeface="ＭＳ Ｐゴシック" pitchFamily="2" charset="-128"/>
            </a:endParaRPr>
          </a:p>
        </p:txBody>
      </p:sp>
      <p:sp>
        <p:nvSpPr>
          <p:cNvPr id="23" name="Foliennummernplatzhalter 22"/>
          <p:cNvSpPr>
            <a:spLocks noGrp="1"/>
          </p:cNvSpPr>
          <p:nvPr>
            <p:ph type="sldNum" sz="quarter" idx="4"/>
          </p:nvPr>
        </p:nvSpPr>
        <p:spPr>
          <a:xfrm>
            <a:off x="0" y="1271588"/>
            <a:ext cx="533400" cy="244475"/>
          </a:xfrm>
          <a:prstGeom prst="rect">
            <a:avLst/>
          </a:prstGeom>
        </p:spPr>
        <p:txBody>
          <a:bodyPr vert="horz" wrap="square" lIns="91440" tIns="45720" rIns="91440" bIns="45720" numCol="1" anchor="ctr" anchorCtr="0" compatLnSpc="1">
            <a:prstTxWarp prst="textNoShape">
              <a:avLst/>
            </a:prstTxWarp>
            <a:normAutofit/>
          </a:bodyPr>
          <a:lstStyle>
            <a:lvl1pPr algn="ctr">
              <a:defRPr sz="1400" b="1">
                <a:solidFill>
                  <a:srgbClr val="FFFFFF"/>
                </a:solidFill>
                <a:latin typeface="Tw Cen MT" pitchFamily="2" charset="-18"/>
              </a:defRPr>
            </a:lvl1pPr>
          </a:lstStyle>
          <a:p>
            <a:fld id="{4BDF2A2E-9970-40B7-9E4E-5C2527FB748D}" type="slidenum">
              <a:rPr lang="de-DE"/>
              <a:pPr/>
              <a:t>‹Nr.›</a:t>
            </a:fld>
            <a:endParaRPr lang="de-DE"/>
          </a:p>
        </p:txBody>
      </p:sp>
    </p:spTree>
  </p:cSld>
  <p:clrMap bg1="lt1" tx1="dk1" bg2="lt2" tx2="dk2" accent1="accent1" accent2="accent2" accent3="accent3" accent4="accent4" accent5="accent5" accent6="accent6" hlink="hlink" folHlink="folHlink"/>
  <p:sldLayoutIdLst>
    <p:sldLayoutId id="2147483934" r:id="rId1"/>
    <p:sldLayoutId id="2147483929" r:id="rId2"/>
    <p:sldLayoutId id="2147483930" r:id="rId3"/>
    <p:sldLayoutId id="2147483931" r:id="rId4"/>
    <p:sldLayoutId id="2147483932" r:id="rId5"/>
    <p:sldLayoutId id="2147483933" r:id="rId6"/>
  </p:sldLayoutIdLst>
  <p:txStyles>
    <p:titleStyle>
      <a:lvl1pPr algn="l" rtl="0" eaLnBrk="0" fontAlgn="base" hangingPunct="0">
        <a:spcBef>
          <a:spcPct val="0"/>
        </a:spcBef>
        <a:spcAft>
          <a:spcPct val="0"/>
        </a:spcAft>
        <a:defRPr sz="4400" kern="1200">
          <a:solidFill>
            <a:schemeClr val="tx2"/>
          </a:solidFill>
          <a:latin typeface="+mj-lt"/>
          <a:ea typeface="ＭＳ Ｐゴシック" pitchFamily="16" charset="-128"/>
          <a:cs typeface="ＭＳ Ｐゴシック" pitchFamily="16" charset="-128"/>
        </a:defRPr>
      </a:lvl1pPr>
      <a:lvl2pPr algn="l" rtl="0" eaLnBrk="0" fontAlgn="base" hangingPunct="0">
        <a:spcBef>
          <a:spcPct val="0"/>
        </a:spcBef>
        <a:spcAft>
          <a:spcPct val="0"/>
        </a:spcAft>
        <a:defRPr sz="4400">
          <a:solidFill>
            <a:schemeClr val="tx2"/>
          </a:solidFill>
          <a:latin typeface="Tw Cen MT" pitchFamily="16" charset="-18"/>
          <a:ea typeface="ＭＳ Ｐゴシック" pitchFamily="16" charset="-128"/>
          <a:cs typeface="ＭＳ Ｐゴシック" pitchFamily="16" charset="-128"/>
        </a:defRPr>
      </a:lvl2pPr>
      <a:lvl3pPr algn="l" rtl="0" eaLnBrk="0" fontAlgn="base" hangingPunct="0">
        <a:spcBef>
          <a:spcPct val="0"/>
        </a:spcBef>
        <a:spcAft>
          <a:spcPct val="0"/>
        </a:spcAft>
        <a:defRPr sz="4400">
          <a:solidFill>
            <a:schemeClr val="tx2"/>
          </a:solidFill>
          <a:latin typeface="Tw Cen MT" pitchFamily="16" charset="-18"/>
          <a:ea typeface="ＭＳ Ｐゴシック" pitchFamily="16" charset="-128"/>
          <a:cs typeface="ＭＳ Ｐゴシック" pitchFamily="16" charset="-128"/>
        </a:defRPr>
      </a:lvl3pPr>
      <a:lvl4pPr algn="l" rtl="0" eaLnBrk="0" fontAlgn="base" hangingPunct="0">
        <a:spcBef>
          <a:spcPct val="0"/>
        </a:spcBef>
        <a:spcAft>
          <a:spcPct val="0"/>
        </a:spcAft>
        <a:defRPr sz="4400">
          <a:solidFill>
            <a:schemeClr val="tx2"/>
          </a:solidFill>
          <a:latin typeface="Tw Cen MT" pitchFamily="16" charset="-18"/>
          <a:ea typeface="ＭＳ Ｐゴシック" pitchFamily="16" charset="-128"/>
          <a:cs typeface="ＭＳ Ｐゴシック" pitchFamily="16" charset="-128"/>
        </a:defRPr>
      </a:lvl4pPr>
      <a:lvl5pPr algn="l" rtl="0" eaLnBrk="0" fontAlgn="base" hangingPunct="0">
        <a:spcBef>
          <a:spcPct val="0"/>
        </a:spcBef>
        <a:spcAft>
          <a:spcPct val="0"/>
        </a:spcAft>
        <a:defRPr sz="4400">
          <a:solidFill>
            <a:schemeClr val="tx2"/>
          </a:solidFill>
          <a:latin typeface="Tw Cen MT" pitchFamily="16" charset="-18"/>
          <a:ea typeface="ＭＳ Ｐゴシック" pitchFamily="16" charset="-128"/>
          <a:cs typeface="ＭＳ Ｐゴシック" pitchFamily="16" charset="-128"/>
        </a:defRPr>
      </a:lvl5pPr>
      <a:lvl6pPr marL="457200" algn="l" rtl="0" fontAlgn="base">
        <a:spcBef>
          <a:spcPct val="0"/>
        </a:spcBef>
        <a:spcAft>
          <a:spcPct val="0"/>
        </a:spcAft>
        <a:defRPr sz="4400">
          <a:solidFill>
            <a:schemeClr val="tx2"/>
          </a:solidFill>
          <a:latin typeface="Tw Cen MT" pitchFamily="16" charset="-18"/>
          <a:ea typeface="ＭＳ Ｐゴシック" pitchFamily="16" charset="-128"/>
          <a:cs typeface="ＭＳ Ｐゴシック" pitchFamily="16" charset="-128"/>
        </a:defRPr>
      </a:lvl6pPr>
      <a:lvl7pPr marL="914400" algn="l" rtl="0" fontAlgn="base">
        <a:spcBef>
          <a:spcPct val="0"/>
        </a:spcBef>
        <a:spcAft>
          <a:spcPct val="0"/>
        </a:spcAft>
        <a:defRPr sz="4400">
          <a:solidFill>
            <a:schemeClr val="tx2"/>
          </a:solidFill>
          <a:latin typeface="Tw Cen MT" pitchFamily="16" charset="-18"/>
          <a:ea typeface="ＭＳ Ｐゴシック" pitchFamily="16" charset="-128"/>
          <a:cs typeface="ＭＳ Ｐゴシック" pitchFamily="16" charset="-128"/>
        </a:defRPr>
      </a:lvl7pPr>
      <a:lvl8pPr marL="1371600" algn="l" rtl="0" fontAlgn="base">
        <a:spcBef>
          <a:spcPct val="0"/>
        </a:spcBef>
        <a:spcAft>
          <a:spcPct val="0"/>
        </a:spcAft>
        <a:defRPr sz="4400">
          <a:solidFill>
            <a:schemeClr val="tx2"/>
          </a:solidFill>
          <a:latin typeface="Tw Cen MT" pitchFamily="16" charset="-18"/>
          <a:ea typeface="ＭＳ Ｐゴシック" pitchFamily="16" charset="-128"/>
          <a:cs typeface="ＭＳ Ｐゴシック" pitchFamily="16" charset="-128"/>
        </a:defRPr>
      </a:lvl8pPr>
      <a:lvl9pPr marL="1828800" algn="l" rtl="0" fontAlgn="base">
        <a:spcBef>
          <a:spcPct val="0"/>
        </a:spcBef>
        <a:spcAft>
          <a:spcPct val="0"/>
        </a:spcAft>
        <a:defRPr sz="4400">
          <a:solidFill>
            <a:schemeClr val="tx2"/>
          </a:solidFill>
          <a:latin typeface="Tw Cen MT" pitchFamily="16" charset="-18"/>
          <a:ea typeface="ＭＳ Ｐゴシック" pitchFamily="16" charset="-128"/>
          <a:cs typeface="ＭＳ Ｐゴシック" pitchFamily="16" charset="-128"/>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ＭＳ Ｐゴシック" pitchFamily="16" charset="-128"/>
          <a:cs typeface="ＭＳ Ｐゴシック" pitchFamily="16" charset="-128"/>
        </a:defRPr>
      </a:lvl1pPr>
      <a:lvl2pPr marL="639763" indent="-273050" algn="l" rtl="0" eaLnBrk="0" fontAlgn="base" hangingPunct="0">
        <a:spcBef>
          <a:spcPts val="550"/>
        </a:spcBef>
        <a:spcAft>
          <a:spcPct val="0"/>
        </a:spcAft>
        <a:buClr>
          <a:schemeClr val="accent1"/>
        </a:buClr>
        <a:buSzPct val="70000"/>
        <a:buFont typeface="Wingdings 2" pitchFamily="2" charset="2"/>
        <a:buChar char=""/>
        <a:defRPr sz="2600" kern="1200">
          <a:solidFill>
            <a:schemeClr val="tx1"/>
          </a:solidFill>
          <a:latin typeface="+mn-lt"/>
          <a:ea typeface="ＭＳ Ｐゴシック" pitchFamily="16" charset="-128"/>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ＭＳ Ｐゴシック" pitchFamily="16" charset="-128"/>
          <a:cs typeface="+mn-cs"/>
        </a:defRPr>
      </a:lvl3pPr>
      <a:lvl4pPr marL="1371600" indent="-228600" algn="l" rtl="0" eaLnBrk="0" fontAlgn="base" hangingPunct="0">
        <a:spcBef>
          <a:spcPts val="400"/>
        </a:spcBef>
        <a:spcAft>
          <a:spcPct val="0"/>
        </a:spcAft>
        <a:buClr>
          <a:srgbClr val="EB641B"/>
        </a:buClr>
        <a:buSzPct val="75000"/>
        <a:buFont typeface="Wingdings" pitchFamily="2" charset="2"/>
        <a:buChar char=""/>
        <a:defRPr sz="2000" kern="1200">
          <a:solidFill>
            <a:schemeClr val="tx1"/>
          </a:solidFill>
          <a:latin typeface="+mn-lt"/>
          <a:ea typeface="ＭＳ Ｐゴシック" pitchFamily="16" charset="-128"/>
          <a:cs typeface="+mn-cs"/>
        </a:defRPr>
      </a:lvl4pPr>
      <a:lvl5pPr marL="1828800" indent="-228600" algn="l" rtl="0" eaLnBrk="0" fontAlgn="base" hangingPunct="0">
        <a:spcBef>
          <a:spcPts val="400"/>
        </a:spcBef>
        <a:spcAft>
          <a:spcPct val="0"/>
        </a:spcAft>
        <a:buClr>
          <a:srgbClr val="39639D"/>
        </a:buClr>
        <a:buSzPct val="65000"/>
        <a:buFont typeface="Wingdings" pitchFamily="2" charset="2"/>
        <a:buChar char=""/>
        <a:defRPr sz="2000" kern="1200">
          <a:solidFill>
            <a:schemeClr val="tx1"/>
          </a:solidFill>
          <a:latin typeface="+mn-lt"/>
          <a:ea typeface="ＭＳ Ｐゴシック" pitchFamily="16" charset="-128"/>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56.jpeg"/></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6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7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8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Grafik 3" descr="einkaufswagen.gif"/>
          <p:cNvPicPr>
            <a:picLocks noChangeAspect="1"/>
          </p:cNvPicPr>
          <p:nvPr/>
        </p:nvPicPr>
        <p:blipFill>
          <a:blip r:embed="rId3"/>
          <a:srcRect/>
          <a:stretch>
            <a:fillRect/>
          </a:stretch>
        </p:blipFill>
        <p:spPr bwMode="auto">
          <a:xfrm>
            <a:off x="2627313" y="476250"/>
            <a:ext cx="3803650" cy="4495800"/>
          </a:xfrm>
          <a:prstGeom prst="rect">
            <a:avLst/>
          </a:prstGeom>
          <a:noFill/>
          <a:ln w="9525">
            <a:noFill/>
            <a:miter lim="800000"/>
            <a:headEnd/>
            <a:tailEnd/>
          </a:ln>
        </p:spPr>
      </p:pic>
      <p:sp>
        <p:nvSpPr>
          <p:cNvPr id="9218" name="Titel 1"/>
          <p:cNvSpPr>
            <a:spLocks noGrp="1"/>
          </p:cNvSpPr>
          <p:nvPr>
            <p:ph type="ctrTitle"/>
          </p:nvPr>
        </p:nvSpPr>
        <p:spPr>
          <a:xfrm>
            <a:off x="1600200" y="4038600"/>
            <a:ext cx="6477000" cy="1828800"/>
          </a:xfrm>
        </p:spPr>
        <p:txBody>
          <a:bodyPr/>
          <a:lstStyle/>
          <a:p>
            <a:pPr eaLnBrk="1" hangingPunct="1"/>
            <a:r>
              <a:rPr lang="de-DE" cap="none">
                <a:ea typeface="ＭＳ Ｐゴシック" pitchFamily="2" charset="-128"/>
                <a:cs typeface="ＭＳ Ｐゴシック" pitchFamily="2" charset="-128"/>
              </a:rPr>
              <a:t>LATEIN IM EINKAUFSWAGEN</a:t>
            </a:r>
          </a:p>
        </p:txBody>
      </p:sp>
      <p:sp>
        <p:nvSpPr>
          <p:cNvPr id="9219" name="Untertitel 2"/>
          <p:cNvSpPr>
            <a:spLocks noGrp="1"/>
          </p:cNvSpPr>
          <p:nvPr>
            <p:ph type="subTitle" idx="1"/>
          </p:nvPr>
        </p:nvSpPr>
        <p:spPr>
          <a:xfrm>
            <a:off x="2362200" y="6049963"/>
            <a:ext cx="6705600" cy="685800"/>
          </a:xfrm>
        </p:spPr>
        <p:txBody>
          <a:bodyPr/>
          <a:lstStyle/>
          <a:p>
            <a:pPr eaLnBrk="1" hangingPunct="1"/>
            <a:endParaRPr lang="de-DE">
              <a:ea typeface="ＭＳ Ｐゴシック" pitchFamily="2" charset="-128"/>
              <a:cs typeface="ＭＳ Ｐゴシック" pitchFamily="2"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Latein im Kühlregal</a:t>
            </a:r>
          </a:p>
        </p:txBody>
      </p:sp>
      <p:sp>
        <p:nvSpPr>
          <p:cNvPr id="13" name="Textfeld 12"/>
          <p:cNvSpPr txBox="1">
            <a:spLocks noChangeArrowheads="1"/>
          </p:cNvSpPr>
          <p:nvPr/>
        </p:nvSpPr>
        <p:spPr bwMode="auto">
          <a:xfrm>
            <a:off x="6948488" y="2852738"/>
            <a:ext cx="2652712" cy="457200"/>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ActiRegularis????</a:t>
            </a:r>
          </a:p>
        </p:txBody>
      </p:sp>
      <p:sp>
        <p:nvSpPr>
          <p:cNvPr id="14" name="Textfeld 13"/>
          <p:cNvSpPr txBox="1">
            <a:spLocks noChangeArrowheads="1"/>
          </p:cNvSpPr>
          <p:nvPr/>
        </p:nvSpPr>
        <p:spPr bwMode="auto">
          <a:xfrm>
            <a:off x="1828800" y="5943600"/>
            <a:ext cx="5832475" cy="641350"/>
          </a:xfrm>
          <a:prstGeom prst="rect">
            <a:avLst/>
          </a:prstGeom>
          <a:noFill/>
          <a:ln w="9525">
            <a:noFill/>
            <a:miter lim="800000"/>
            <a:headEnd/>
            <a:tailEnd/>
          </a:ln>
        </p:spPr>
        <p:txBody>
          <a:bodyPr>
            <a:prstTxWarp prst="textNoShape">
              <a:avLst/>
            </a:prstTxWarp>
            <a:spAutoFit/>
          </a:bodyPr>
          <a:lstStyle/>
          <a:p>
            <a:pPr algn="ctr"/>
            <a:r>
              <a:rPr lang="de-DE" sz="3600" b="1">
                <a:latin typeface="Tw Cen MT" pitchFamily="2" charset="-18"/>
              </a:rPr>
              <a:t>Kunstlatein!!!!</a:t>
            </a:r>
          </a:p>
        </p:txBody>
      </p:sp>
      <p:pic>
        <p:nvPicPr>
          <p:cNvPr id="10" name="Inhaltsplatzhalter 9" descr="actiregulris.JPG"/>
          <p:cNvPicPr>
            <a:picLocks noGrp="1" noChangeAspect="1"/>
          </p:cNvPicPr>
          <p:nvPr>
            <p:ph sz="quarter" idx="1"/>
          </p:nvPr>
        </p:nvPicPr>
        <p:blipFill>
          <a:blip r:embed="rId3"/>
          <a:srcRect/>
          <a:stretch>
            <a:fillRect/>
          </a:stretch>
        </p:blipFill>
        <p:spPr>
          <a:xfrm>
            <a:off x="2347913" y="1600200"/>
            <a:ext cx="4683125" cy="44958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Latein im Kühlregal</a:t>
            </a:r>
          </a:p>
        </p:txBody>
      </p:sp>
      <p:pic>
        <p:nvPicPr>
          <p:cNvPr id="8" name="Inhaltsplatzhalter 7" descr="Activia_1.jpg"/>
          <p:cNvPicPr>
            <a:picLocks noGrp="1" noChangeAspect="1"/>
          </p:cNvPicPr>
          <p:nvPr>
            <p:ph sz="quarter" idx="1"/>
          </p:nvPr>
        </p:nvPicPr>
        <p:blipFill>
          <a:blip r:embed="rId3"/>
          <a:srcRect/>
          <a:stretch>
            <a:fillRect/>
          </a:stretch>
        </p:blipFill>
        <p:spPr>
          <a:xfrm>
            <a:off x="2411413" y="1643063"/>
            <a:ext cx="4248150" cy="4248150"/>
          </a:xfrm>
        </p:spPr>
      </p:pic>
      <p:sp>
        <p:nvSpPr>
          <p:cNvPr id="11" name="Rechteckige Legende 10"/>
          <p:cNvSpPr/>
          <p:nvPr/>
        </p:nvSpPr>
        <p:spPr>
          <a:xfrm>
            <a:off x="7019925" y="1628775"/>
            <a:ext cx="1944563" cy="1656209"/>
          </a:xfrm>
          <a:prstGeom prst="wedgeRectCallout">
            <a:avLst>
              <a:gd name="adj1" fmla="val -175281"/>
              <a:gd name="adj2" fmla="val 91690"/>
            </a:avLst>
          </a:prstGeom>
        </p:spPr>
        <p:style>
          <a:lnRef idx="2">
            <a:schemeClr val="accent6"/>
          </a:lnRef>
          <a:fillRef idx="1">
            <a:schemeClr val="lt1"/>
          </a:fillRef>
          <a:effectRef idx="0">
            <a:schemeClr val="accent6"/>
          </a:effectRef>
          <a:fontRef idx="minor">
            <a:schemeClr val="dk1"/>
          </a:fontRef>
        </p:style>
        <p:txBody>
          <a:bodyPr anchor="ctr">
            <a:prstTxWarp prst="textNoShape">
              <a:avLst/>
            </a:prstTxWarp>
          </a:bodyPr>
          <a:lstStyle/>
          <a:p>
            <a:pPr algn="ctr"/>
            <a:endParaRPr lang="de-DE">
              <a:solidFill>
                <a:srgbClr val="000000"/>
              </a:solidFill>
              <a:ea typeface="ＭＳ Ｐゴシック" pitchFamily="2" charset="-128"/>
              <a:cs typeface="ＭＳ Ｐゴシック" pitchFamily="2" charset="-128"/>
            </a:endParaRPr>
          </a:p>
        </p:txBody>
      </p:sp>
      <p:sp>
        <p:nvSpPr>
          <p:cNvPr id="12" name="Abgerundete rechteckige Legende 11"/>
          <p:cNvSpPr/>
          <p:nvPr/>
        </p:nvSpPr>
        <p:spPr>
          <a:xfrm>
            <a:off x="250825" y="1628775"/>
            <a:ext cx="1981200" cy="2952750"/>
          </a:xfrm>
          <a:prstGeom prst="wedgeRoundRectCallout">
            <a:avLst>
              <a:gd name="adj1" fmla="val 112341"/>
              <a:gd name="adj2" fmla="val 3018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de-DE">
              <a:solidFill>
                <a:srgbClr val="FFFFFF"/>
              </a:solidFill>
              <a:ea typeface="ＭＳ Ｐゴシック" pitchFamily="2" charset="-128"/>
              <a:cs typeface="ＭＳ Ｐゴシック" pitchFamily="2" charset="-128"/>
            </a:endParaRPr>
          </a:p>
        </p:txBody>
      </p:sp>
      <p:sp>
        <p:nvSpPr>
          <p:cNvPr id="13" name="Textfeld 12"/>
          <p:cNvSpPr txBox="1">
            <a:spLocks noChangeArrowheads="1"/>
          </p:cNvSpPr>
          <p:nvPr/>
        </p:nvSpPr>
        <p:spPr bwMode="auto">
          <a:xfrm>
            <a:off x="7092950" y="1700213"/>
            <a:ext cx="2051050" cy="1200328"/>
          </a:xfrm>
          <a:prstGeom prst="rect">
            <a:avLst/>
          </a:prstGeom>
          <a:noFill/>
          <a:ln w="9525">
            <a:noFill/>
            <a:miter lim="800000"/>
            <a:headEnd/>
            <a:tailEnd/>
          </a:ln>
        </p:spPr>
        <p:txBody>
          <a:bodyPr wrap="square">
            <a:prstTxWarp prst="textNoShape">
              <a:avLst/>
            </a:prstTxWarp>
            <a:spAutoFit/>
          </a:bodyPr>
          <a:lstStyle/>
          <a:p>
            <a:r>
              <a:rPr lang="de-DE" sz="2400" dirty="0" err="1">
                <a:latin typeface="Tw Cen MT" pitchFamily="2" charset="-18"/>
              </a:rPr>
              <a:t>Essensis</a:t>
            </a:r>
            <a:r>
              <a:rPr lang="de-DE" sz="2400" dirty="0">
                <a:latin typeface="Tw Cen MT" pitchFamily="2" charset="-18"/>
              </a:rPr>
              <a:t>???</a:t>
            </a:r>
          </a:p>
          <a:p>
            <a:r>
              <a:rPr lang="de-DE" sz="2400" dirty="0">
                <a:latin typeface="Tw Cen MT" pitchFamily="2" charset="-18"/>
              </a:rPr>
              <a:t>Essenz?</a:t>
            </a:r>
          </a:p>
          <a:p>
            <a:r>
              <a:rPr lang="de-DE" sz="2400" dirty="0">
                <a:latin typeface="Tw Cen MT" pitchFamily="2" charset="-18"/>
              </a:rPr>
              <a:t>Essen?</a:t>
            </a:r>
          </a:p>
        </p:txBody>
      </p:sp>
      <p:sp>
        <p:nvSpPr>
          <p:cNvPr id="14" name="Textfeld 13"/>
          <p:cNvSpPr txBox="1">
            <a:spLocks noChangeArrowheads="1"/>
          </p:cNvSpPr>
          <p:nvPr/>
        </p:nvSpPr>
        <p:spPr bwMode="auto">
          <a:xfrm>
            <a:off x="1835150" y="5949950"/>
            <a:ext cx="5832475" cy="641350"/>
          </a:xfrm>
          <a:prstGeom prst="rect">
            <a:avLst/>
          </a:prstGeom>
          <a:noFill/>
          <a:ln w="9525">
            <a:noFill/>
            <a:miter lim="800000"/>
            <a:headEnd/>
            <a:tailEnd/>
          </a:ln>
        </p:spPr>
        <p:txBody>
          <a:bodyPr>
            <a:prstTxWarp prst="textNoShape">
              <a:avLst/>
            </a:prstTxWarp>
            <a:spAutoFit/>
          </a:bodyPr>
          <a:lstStyle/>
          <a:p>
            <a:pPr algn="ctr"/>
            <a:r>
              <a:rPr lang="de-DE" sz="3600" b="1">
                <a:latin typeface="Tw Cen MT" pitchFamily="2" charset="-18"/>
              </a:rPr>
              <a:t>Kunstlatein!!!!</a:t>
            </a:r>
          </a:p>
        </p:txBody>
      </p:sp>
      <p:sp>
        <p:nvSpPr>
          <p:cNvPr id="6" name="Textfeld 5"/>
          <p:cNvSpPr txBox="1">
            <a:spLocks noChangeArrowheads="1"/>
          </p:cNvSpPr>
          <p:nvPr/>
        </p:nvSpPr>
        <p:spPr bwMode="auto">
          <a:xfrm>
            <a:off x="395288" y="1700213"/>
            <a:ext cx="2195512" cy="2647950"/>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Digestivum?</a:t>
            </a:r>
          </a:p>
          <a:p>
            <a:r>
              <a:rPr lang="de-DE" sz="2400">
                <a:latin typeface="Tw Cen MT" pitchFamily="2" charset="-18"/>
              </a:rPr>
              <a:t>digerere, -o, digesti, digestum:</a:t>
            </a:r>
          </a:p>
          <a:p>
            <a:r>
              <a:rPr lang="de-DE" sz="2400">
                <a:latin typeface="Tw Cen MT" pitchFamily="2" charset="-18"/>
              </a:rPr>
              <a:t>zerteilen, verteilen</a:t>
            </a:r>
          </a:p>
          <a:p>
            <a:r>
              <a:rPr lang="de-DE" sz="2400">
                <a:latin typeface="Tw Cen MT" pitchFamily="2" charset="-18"/>
                <a:sym typeface="Wingdings" pitchFamily="2" charset="2"/>
              </a:rPr>
              <a:t> verdauen</a:t>
            </a:r>
            <a:endParaRPr lang="de-DE" sz="2400">
              <a:latin typeface="Tw Cen MT" pitchFamily="2" charset="-18"/>
            </a:endParaRPr>
          </a:p>
        </p:txBody>
      </p:sp>
      <p:sp>
        <p:nvSpPr>
          <p:cNvPr id="2" name="Textfeld 1"/>
          <p:cNvSpPr txBox="1"/>
          <p:nvPr/>
        </p:nvSpPr>
        <p:spPr>
          <a:xfrm>
            <a:off x="6876256" y="3501008"/>
            <a:ext cx="2057812" cy="646331"/>
          </a:xfrm>
          <a:prstGeom prst="rect">
            <a:avLst/>
          </a:prstGeom>
          <a:noFill/>
        </p:spPr>
        <p:txBody>
          <a:bodyPr wrap="none" rtlCol="0">
            <a:spAutoFit/>
          </a:bodyPr>
          <a:lstStyle/>
          <a:p>
            <a:r>
              <a:rPr lang="de-DE" dirty="0">
                <a:latin typeface="+mn-lt"/>
              </a:rPr>
              <a:t>oder schlau für</a:t>
            </a:r>
          </a:p>
          <a:p>
            <a:r>
              <a:rPr lang="de-DE" dirty="0">
                <a:latin typeface="+mn-lt"/>
              </a:rPr>
              <a:t>„Essen Sie‘s!“ ???</a:t>
            </a:r>
          </a:p>
        </p:txBody>
      </p:sp>
    </p:spTree>
    <p:extLst>
      <p:ext uri="{BB962C8B-B14F-4D97-AF65-F5344CB8AC3E}">
        <p14:creationId xmlns:p14="http://schemas.microsoft.com/office/powerpoint/2010/main" val="3164053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linds(horizontal)">
                                      <p:cBhvr>
                                        <p:cTn id="20" dur="500"/>
                                        <p:tgtEl>
                                          <p:spTgt spid="13"/>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ircle(in)">
                                      <p:cBhvr>
                                        <p:cTn id="28" dur="30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linds(horizont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p:bldP spid="6"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el 1"/>
          <p:cNvSpPr>
            <a:spLocks noGrp="1"/>
          </p:cNvSpPr>
          <p:nvPr>
            <p:ph type="title"/>
          </p:nvPr>
        </p:nvSpPr>
        <p:spPr>
          <a:xfrm>
            <a:off x="612775" y="228600"/>
            <a:ext cx="8153400" cy="990600"/>
          </a:xfrm>
        </p:spPr>
        <p:txBody>
          <a:bodyPr/>
          <a:lstStyle/>
          <a:p>
            <a:pPr eaLnBrk="1" hangingPunct="1"/>
            <a:r>
              <a:rPr lang="de-DE" b="1" dirty="0">
                <a:ea typeface="ＭＳ Ｐゴシック" pitchFamily="2" charset="-128"/>
                <a:cs typeface="ＭＳ Ｐゴシック" pitchFamily="2" charset="-128"/>
              </a:rPr>
              <a:t>Latein für Kinder</a:t>
            </a:r>
          </a:p>
        </p:txBody>
      </p:sp>
      <p:pic>
        <p:nvPicPr>
          <p:cNvPr id="8" name="Inhaltsplatzhalter 7"/>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3218561" y="1643063"/>
            <a:ext cx="2633853" cy="4248150"/>
          </a:xfrm>
        </p:spPr>
      </p:pic>
      <p:sp>
        <p:nvSpPr>
          <p:cNvPr id="11" name="Rechteckige Legende 10"/>
          <p:cNvSpPr/>
          <p:nvPr/>
        </p:nvSpPr>
        <p:spPr>
          <a:xfrm>
            <a:off x="6372200" y="3212976"/>
            <a:ext cx="2232248" cy="1512168"/>
          </a:xfrm>
          <a:prstGeom prst="wedgeRectCallout">
            <a:avLst>
              <a:gd name="adj1" fmla="val -131795"/>
              <a:gd name="adj2" fmla="val -48412"/>
            </a:avLst>
          </a:prstGeom>
        </p:spPr>
        <p:style>
          <a:lnRef idx="2">
            <a:schemeClr val="accent6"/>
          </a:lnRef>
          <a:fillRef idx="1">
            <a:schemeClr val="lt1"/>
          </a:fillRef>
          <a:effectRef idx="0">
            <a:schemeClr val="accent6"/>
          </a:effectRef>
          <a:fontRef idx="minor">
            <a:schemeClr val="dk1"/>
          </a:fontRef>
        </p:style>
        <p:txBody>
          <a:bodyPr anchor="ctr">
            <a:prstTxWarp prst="textNoShape">
              <a:avLst/>
            </a:prstTxWarp>
          </a:bodyPr>
          <a:lstStyle/>
          <a:p>
            <a:pPr algn="ctr"/>
            <a:endParaRPr lang="de-DE">
              <a:solidFill>
                <a:srgbClr val="000000"/>
              </a:solidFill>
              <a:ea typeface="ＭＳ Ｐゴシック" pitchFamily="2" charset="-128"/>
              <a:cs typeface="ＭＳ Ｐゴシック" pitchFamily="2" charset="-128"/>
            </a:endParaRPr>
          </a:p>
        </p:txBody>
      </p:sp>
      <p:sp>
        <p:nvSpPr>
          <p:cNvPr id="12" name="Abgerundete rechteckige Legende 11"/>
          <p:cNvSpPr/>
          <p:nvPr/>
        </p:nvSpPr>
        <p:spPr>
          <a:xfrm>
            <a:off x="250825" y="1628775"/>
            <a:ext cx="1981200" cy="2952750"/>
          </a:xfrm>
          <a:prstGeom prst="wedgeRoundRectCallout">
            <a:avLst>
              <a:gd name="adj1" fmla="val 148161"/>
              <a:gd name="adj2" fmla="val 3208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de-DE">
              <a:solidFill>
                <a:srgbClr val="FFFFFF"/>
              </a:solidFill>
              <a:ea typeface="ＭＳ Ｐゴシック" pitchFamily="2" charset="-128"/>
              <a:cs typeface="ＭＳ Ｐゴシック" pitchFamily="2" charset="-128"/>
            </a:endParaRPr>
          </a:p>
        </p:txBody>
      </p:sp>
      <p:sp>
        <p:nvSpPr>
          <p:cNvPr id="13" name="Textfeld 12"/>
          <p:cNvSpPr txBox="1">
            <a:spLocks noChangeArrowheads="1"/>
          </p:cNvSpPr>
          <p:nvPr/>
        </p:nvSpPr>
        <p:spPr bwMode="auto">
          <a:xfrm>
            <a:off x="6444208" y="3284984"/>
            <a:ext cx="2520280" cy="1200328"/>
          </a:xfrm>
          <a:prstGeom prst="rect">
            <a:avLst/>
          </a:prstGeom>
          <a:noFill/>
          <a:ln w="9525">
            <a:noFill/>
            <a:miter lim="800000"/>
            <a:headEnd/>
            <a:tailEnd/>
          </a:ln>
        </p:spPr>
        <p:txBody>
          <a:bodyPr wrap="square">
            <a:prstTxWarp prst="textNoShape">
              <a:avLst/>
            </a:prstTxWarp>
            <a:spAutoFit/>
          </a:bodyPr>
          <a:lstStyle/>
          <a:p>
            <a:r>
              <a:rPr lang="de-DE" sz="2400" dirty="0" err="1">
                <a:latin typeface="Tw Cen MT" pitchFamily="2" charset="-18"/>
              </a:rPr>
              <a:t>Com</a:t>
            </a:r>
            <a:r>
              <a:rPr lang="de-DE" sz="2400" dirty="0">
                <a:latin typeface="Tw Cen MT" pitchFamily="2" charset="-18"/>
              </a:rPr>
              <a:t>-bio-</a:t>
            </a:r>
            <a:r>
              <a:rPr lang="de-DE" sz="2400" dirty="0" err="1">
                <a:latin typeface="Tw Cen MT" pitchFamily="2" charset="-18"/>
              </a:rPr>
              <a:t>tik</a:t>
            </a:r>
            <a:r>
              <a:rPr lang="de-DE" sz="2400" dirty="0">
                <a:latin typeface="Tw Cen MT" pitchFamily="2" charset="-18"/>
              </a:rPr>
              <a:t>???</a:t>
            </a:r>
          </a:p>
          <a:p>
            <a:r>
              <a:rPr lang="de-DE" sz="2400" dirty="0">
                <a:latin typeface="Tw Cen MT" pitchFamily="2" charset="-18"/>
              </a:rPr>
              <a:t>Combi-</a:t>
            </a:r>
            <a:r>
              <a:rPr lang="de-DE" sz="2400" dirty="0" err="1">
                <a:latin typeface="Tw Cen MT" pitchFamily="2" charset="-18"/>
              </a:rPr>
              <a:t>otik</a:t>
            </a:r>
            <a:r>
              <a:rPr lang="de-DE" sz="2400" dirty="0">
                <a:latin typeface="Tw Cen MT" pitchFamily="2" charset="-18"/>
              </a:rPr>
              <a:t>?</a:t>
            </a:r>
          </a:p>
          <a:p>
            <a:r>
              <a:rPr lang="de-DE" sz="2400" dirty="0" err="1">
                <a:latin typeface="Tw Cen MT" pitchFamily="2" charset="-18"/>
              </a:rPr>
              <a:t>Comb-idiotik</a:t>
            </a:r>
            <a:r>
              <a:rPr lang="de-DE" sz="2400" dirty="0">
                <a:latin typeface="Tw Cen MT" pitchFamily="2" charset="-18"/>
              </a:rPr>
              <a:t>!</a:t>
            </a:r>
          </a:p>
        </p:txBody>
      </p:sp>
      <p:sp>
        <p:nvSpPr>
          <p:cNvPr id="14" name="Textfeld 13"/>
          <p:cNvSpPr txBox="1">
            <a:spLocks noChangeArrowheads="1"/>
          </p:cNvSpPr>
          <p:nvPr/>
        </p:nvSpPr>
        <p:spPr bwMode="auto">
          <a:xfrm>
            <a:off x="1835150" y="5949950"/>
            <a:ext cx="6193234" cy="646331"/>
          </a:xfrm>
          <a:prstGeom prst="rect">
            <a:avLst/>
          </a:prstGeom>
          <a:noFill/>
          <a:ln w="9525">
            <a:noFill/>
            <a:miter lim="800000"/>
            <a:headEnd/>
            <a:tailEnd/>
          </a:ln>
        </p:spPr>
        <p:txBody>
          <a:bodyPr wrap="square">
            <a:prstTxWarp prst="textNoShape">
              <a:avLst/>
            </a:prstTxWarp>
            <a:spAutoFit/>
          </a:bodyPr>
          <a:lstStyle/>
          <a:p>
            <a:r>
              <a:rPr lang="de-DE" sz="3600" b="1" dirty="0">
                <a:latin typeface="Tw Cen MT" pitchFamily="2" charset="-18"/>
              </a:rPr>
              <a:t>Kunstlatein + -griechisch!!</a:t>
            </a:r>
          </a:p>
        </p:txBody>
      </p:sp>
      <p:sp>
        <p:nvSpPr>
          <p:cNvPr id="6" name="Textfeld 5"/>
          <p:cNvSpPr txBox="1">
            <a:spLocks noChangeArrowheads="1"/>
          </p:cNvSpPr>
          <p:nvPr/>
        </p:nvSpPr>
        <p:spPr bwMode="auto">
          <a:xfrm>
            <a:off x="395288" y="1700213"/>
            <a:ext cx="2195512" cy="2677656"/>
          </a:xfrm>
          <a:prstGeom prst="rect">
            <a:avLst/>
          </a:prstGeom>
          <a:noFill/>
          <a:ln w="9525">
            <a:noFill/>
            <a:miter lim="800000"/>
            <a:headEnd/>
            <a:tailEnd/>
          </a:ln>
        </p:spPr>
        <p:txBody>
          <a:bodyPr>
            <a:prstTxWarp prst="textNoShape">
              <a:avLst/>
            </a:prstTxWarp>
            <a:spAutoFit/>
          </a:bodyPr>
          <a:lstStyle/>
          <a:p>
            <a:r>
              <a:rPr lang="de-DE" sz="2400" dirty="0" err="1">
                <a:latin typeface="Tw Cen MT" pitchFamily="2" charset="-18"/>
              </a:rPr>
              <a:t>Prae</a:t>
            </a:r>
            <a:r>
              <a:rPr lang="de-DE" sz="2400" dirty="0">
                <a:latin typeface="Tw Cen MT" pitchFamily="2" charset="-18"/>
              </a:rPr>
              <a:t>-bio-</a:t>
            </a:r>
            <a:r>
              <a:rPr lang="de-DE" sz="2400" dirty="0" err="1">
                <a:latin typeface="Tw Cen MT" pitchFamily="2" charset="-18"/>
              </a:rPr>
              <a:t>tik</a:t>
            </a:r>
            <a:r>
              <a:rPr lang="de-DE" sz="2400" dirty="0">
                <a:latin typeface="Tw Cen MT" pitchFamily="2" charset="-18"/>
              </a:rPr>
              <a:t>?</a:t>
            </a:r>
          </a:p>
          <a:p>
            <a:r>
              <a:rPr lang="de-DE" sz="2400" dirty="0" err="1">
                <a:latin typeface="Tw Cen MT" pitchFamily="2" charset="-18"/>
                <a:sym typeface="Wingdings" pitchFamily="2" charset="2"/>
              </a:rPr>
              <a:t>prae</a:t>
            </a:r>
            <a:r>
              <a:rPr lang="de-DE" sz="2400" dirty="0">
                <a:latin typeface="Tw Cen MT" pitchFamily="2" charset="-18"/>
                <a:sym typeface="Wingdings" pitchFamily="2" charset="2"/>
              </a:rPr>
              <a:t> vor</a:t>
            </a:r>
          </a:p>
          <a:p>
            <a:r>
              <a:rPr lang="de-DE" sz="2400" dirty="0" err="1">
                <a:latin typeface="Tw Cen MT" pitchFamily="2" charset="-18"/>
                <a:sym typeface="Wingdings" pitchFamily="2" charset="2"/>
              </a:rPr>
              <a:t>bio</a:t>
            </a:r>
            <a:r>
              <a:rPr lang="de-DE" sz="2400" dirty="0">
                <a:latin typeface="Tw Cen MT" pitchFamily="2" charset="-18"/>
                <a:sym typeface="Wingdings" pitchFamily="2" charset="2"/>
              </a:rPr>
              <a:t> (</a:t>
            </a:r>
            <a:r>
              <a:rPr lang="de-DE" sz="2400" dirty="0" err="1">
                <a:latin typeface="Tw Cen MT" pitchFamily="2" charset="-18"/>
                <a:sym typeface="Wingdings" pitchFamily="2" charset="2"/>
              </a:rPr>
              <a:t>griech</a:t>
            </a:r>
            <a:r>
              <a:rPr lang="de-DE" sz="2400" dirty="0">
                <a:latin typeface="Tw Cen MT" pitchFamily="2" charset="-18"/>
                <a:sym typeface="Wingdings" pitchFamily="2" charset="2"/>
              </a:rPr>
              <a:t>.) Leben</a:t>
            </a:r>
          </a:p>
          <a:p>
            <a:r>
              <a:rPr lang="de-DE" sz="2400" dirty="0">
                <a:latin typeface="Tw Cen MT" pitchFamily="2" charset="-18"/>
              </a:rPr>
              <a:t>Pro-bio-</a:t>
            </a:r>
            <a:r>
              <a:rPr lang="de-DE" sz="2400" dirty="0" err="1">
                <a:latin typeface="Tw Cen MT" pitchFamily="2" charset="-18"/>
              </a:rPr>
              <a:t>tik</a:t>
            </a:r>
            <a:r>
              <a:rPr lang="de-DE" sz="2400" dirty="0">
                <a:latin typeface="Tw Cen MT" pitchFamily="2" charset="-18"/>
              </a:rPr>
              <a:t>?</a:t>
            </a:r>
          </a:p>
          <a:p>
            <a:r>
              <a:rPr lang="de-DE" sz="2400" dirty="0">
                <a:latin typeface="Tw Cen MT" pitchFamily="2" charset="-18"/>
              </a:rPr>
              <a:t>pro vor, für</a:t>
            </a:r>
          </a:p>
          <a:p>
            <a:endParaRPr lang="de-DE" sz="2400" dirty="0">
              <a:latin typeface="Tw Cen MT" pitchFamily="2" charset="-18"/>
            </a:endParaRPr>
          </a:p>
        </p:txBody>
      </p:sp>
    </p:spTree>
    <p:extLst>
      <p:ext uri="{BB962C8B-B14F-4D97-AF65-F5344CB8AC3E}">
        <p14:creationId xmlns:p14="http://schemas.microsoft.com/office/powerpoint/2010/main" val="2154371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linds(horizontal)">
                                      <p:cBhvr>
                                        <p:cTn id="20" dur="500"/>
                                        <p:tgtEl>
                                          <p:spTgt spid="13"/>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linds(horizont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Brainstorming</a:t>
            </a:r>
          </a:p>
        </p:txBody>
      </p:sp>
      <p:sp>
        <p:nvSpPr>
          <p:cNvPr id="3" name="Inhaltsplatzhalter 2"/>
          <p:cNvSpPr>
            <a:spLocks noGrp="1"/>
          </p:cNvSpPr>
          <p:nvPr>
            <p:ph sz="quarter" idx="1"/>
          </p:nvPr>
        </p:nvSpPr>
        <p:spPr>
          <a:xfrm>
            <a:off x="612775" y="1600200"/>
            <a:ext cx="8153400" cy="4495800"/>
          </a:xfrm>
        </p:spPr>
        <p:txBody>
          <a:bodyPr/>
          <a:lstStyle/>
          <a:p>
            <a:pPr eaLnBrk="1" hangingPunct="1">
              <a:lnSpc>
                <a:spcPct val="80000"/>
              </a:lnSpc>
            </a:pPr>
            <a:r>
              <a:rPr lang="de-DE" sz="2700">
                <a:ea typeface="ＭＳ Ｐゴシック" pitchFamily="2" charset="-128"/>
                <a:cs typeface="ＭＳ Ｐゴシック" pitchFamily="2" charset="-128"/>
              </a:rPr>
              <a:t>Überlegen Sie kurz:</a:t>
            </a:r>
          </a:p>
          <a:p>
            <a:pPr eaLnBrk="1" hangingPunct="1">
              <a:lnSpc>
                <a:spcPct val="80000"/>
              </a:lnSpc>
            </a:pPr>
            <a:r>
              <a:rPr lang="de-DE" sz="2700">
                <a:ea typeface="ＭＳ Ｐゴシック" pitchFamily="2" charset="-128"/>
                <a:cs typeface="ＭＳ Ｐゴシック" pitchFamily="2" charset="-128"/>
              </a:rPr>
              <a:t>Was würden Sie lieber essen?</a:t>
            </a:r>
          </a:p>
          <a:p>
            <a:pPr eaLnBrk="1" hangingPunct="1">
              <a:lnSpc>
                <a:spcPct val="80000"/>
              </a:lnSpc>
              <a:buFont typeface="Wingdings" pitchFamily="2" charset="2"/>
              <a:buNone/>
            </a:pPr>
            <a:r>
              <a:rPr lang="de-DE" sz="2700">
                <a:ea typeface="ＭＳ Ｐゴシック" pitchFamily="2" charset="-128"/>
                <a:cs typeface="ＭＳ Ｐゴシック" pitchFamily="2" charset="-128"/>
              </a:rPr>
              <a:t>	Eine „</a:t>
            </a:r>
            <a:r>
              <a:rPr lang="de-DE" sz="2700" i="1">
                <a:ea typeface="ＭＳ Ｐゴシック" pitchFamily="2" charset="-128"/>
                <a:cs typeface="ＭＳ Ｐゴシック" pitchFamily="2" charset="-128"/>
              </a:rPr>
              <a:t>digestivum essensis Kultur</a:t>
            </a:r>
            <a:r>
              <a:rPr lang="ja-JP" altLang="de-DE" sz="2700" i="1">
                <a:ea typeface="ＭＳ Ｐゴシック" pitchFamily="2" charset="-128"/>
                <a:cs typeface="ＭＳ Ｐゴシック" pitchFamily="2" charset="-128"/>
              </a:rPr>
              <a:t>“</a:t>
            </a:r>
            <a:r>
              <a:rPr lang="de-DE" altLang="ja-JP" sz="2700" i="1">
                <a:ea typeface="ＭＳ Ｐゴシック" pitchFamily="2" charset="-128"/>
                <a:cs typeface="ＭＳ Ｐゴシック" pitchFamily="2" charset="-128"/>
              </a:rPr>
              <a:t> </a:t>
            </a:r>
            <a:r>
              <a:rPr lang="de-DE" altLang="ja-JP" sz="2700">
                <a:ea typeface="ＭＳ Ｐゴシック" pitchFamily="2" charset="-128"/>
                <a:cs typeface="ＭＳ Ｐゴシック" pitchFamily="2" charset="-128"/>
              </a:rPr>
              <a:t>oder </a:t>
            </a:r>
          </a:p>
          <a:p>
            <a:pPr eaLnBrk="1" hangingPunct="1">
              <a:lnSpc>
                <a:spcPct val="80000"/>
              </a:lnSpc>
              <a:buFont typeface="Wingdings" pitchFamily="2" charset="2"/>
              <a:buNone/>
            </a:pPr>
            <a:r>
              <a:rPr lang="de-DE" sz="2700">
                <a:ea typeface="ＭＳ Ｐゴシック" pitchFamily="2" charset="-128"/>
                <a:cs typeface="ＭＳ Ｐゴシック" pitchFamily="2" charset="-128"/>
              </a:rPr>
              <a:t>	eine „Verdauungsgrundlagekultur</a:t>
            </a:r>
            <a:r>
              <a:rPr lang="ja-JP" altLang="de-DE" sz="2700">
                <a:ea typeface="ＭＳ Ｐゴシック" pitchFamily="2" charset="-128"/>
                <a:cs typeface="ＭＳ Ｐゴシック" pitchFamily="2" charset="-128"/>
              </a:rPr>
              <a:t>“</a:t>
            </a:r>
            <a:r>
              <a:rPr lang="de-DE" altLang="ja-JP" sz="2700">
                <a:ea typeface="ＭＳ Ｐゴシック" pitchFamily="2" charset="-128"/>
                <a:cs typeface="ＭＳ Ｐゴシック" pitchFamily="2" charset="-128"/>
              </a:rPr>
              <a:t>?</a:t>
            </a:r>
          </a:p>
          <a:p>
            <a:pPr eaLnBrk="1" hangingPunct="1">
              <a:lnSpc>
                <a:spcPct val="80000"/>
              </a:lnSpc>
              <a:buFont typeface="Wingdings" pitchFamily="2" charset="2"/>
              <a:buNone/>
            </a:pPr>
            <a:r>
              <a:rPr lang="de-DE" sz="2700">
                <a:ea typeface="ＭＳ Ｐゴシック" pitchFamily="2" charset="-128"/>
                <a:cs typeface="ＭＳ Ｐゴシック" pitchFamily="2" charset="-128"/>
              </a:rPr>
              <a:t>	</a:t>
            </a:r>
            <a:r>
              <a:rPr lang="de-DE" sz="2700" i="1">
                <a:ea typeface="ＭＳ Ｐゴシック" pitchFamily="2" charset="-128"/>
                <a:cs typeface="ＭＳ Ｐゴシック" pitchFamily="2" charset="-128"/>
              </a:rPr>
              <a:t>L. casei defensis </a:t>
            </a:r>
            <a:r>
              <a:rPr lang="de-DE" sz="2700">
                <a:ea typeface="ＭＳ Ｐゴシック" pitchFamily="2" charset="-128"/>
                <a:cs typeface="ＭＳ Ｐゴシック" pitchFamily="2" charset="-128"/>
              </a:rPr>
              <a:t>oder einen „L. Käseverteidiger</a:t>
            </a:r>
            <a:r>
              <a:rPr lang="ja-JP" altLang="de-DE" sz="2700">
                <a:ea typeface="ＭＳ Ｐゴシック" pitchFamily="2" charset="-128"/>
                <a:cs typeface="ＭＳ Ｐゴシック" pitchFamily="2" charset="-128"/>
              </a:rPr>
              <a:t>“</a:t>
            </a:r>
            <a:r>
              <a:rPr lang="de-DE" altLang="ja-JP" sz="2700">
                <a:ea typeface="ＭＳ Ｐゴシック" pitchFamily="2" charset="-128"/>
                <a:cs typeface="ＭＳ Ｐゴシック" pitchFamily="2" charset="-128"/>
              </a:rPr>
              <a:t>?</a:t>
            </a:r>
          </a:p>
          <a:p>
            <a:pPr eaLnBrk="1" hangingPunct="1">
              <a:lnSpc>
                <a:spcPct val="80000"/>
              </a:lnSpc>
              <a:buFont typeface="Wingdings" pitchFamily="2" charset="2"/>
              <a:buNone/>
            </a:pPr>
            <a:r>
              <a:rPr lang="de-DE" sz="2700">
                <a:ea typeface="ＭＳ Ｐゴシック" pitchFamily="2" charset="-128"/>
                <a:cs typeface="ＭＳ Ｐゴシック" pitchFamily="2" charset="-128"/>
              </a:rPr>
              <a:t>	</a:t>
            </a:r>
            <a:r>
              <a:rPr lang="de-DE" sz="2700" i="1">
                <a:ea typeface="ＭＳ Ｐゴシック" pitchFamily="2" charset="-128"/>
                <a:cs typeface="ＭＳ Ｐゴシック" pitchFamily="2" charset="-128"/>
              </a:rPr>
              <a:t>L. casei immunitass </a:t>
            </a:r>
            <a:r>
              <a:rPr lang="de-DE" sz="2700">
                <a:ea typeface="ＭＳ Ｐゴシック" pitchFamily="2" charset="-128"/>
                <a:cs typeface="ＭＳ Ｐゴシック" pitchFamily="2" charset="-128"/>
              </a:rPr>
              <a:t>oder eine „Käsefreiheit</a:t>
            </a:r>
            <a:r>
              <a:rPr lang="ja-JP" altLang="de-DE" sz="2700">
                <a:ea typeface="ＭＳ Ｐゴシック" pitchFamily="2" charset="-128"/>
                <a:cs typeface="ＭＳ Ｐゴシック" pitchFamily="2" charset="-128"/>
              </a:rPr>
              <a:t>“</a:t>
            </a:r>
            <a:r>
              <a:rPr lang="de-DE" altLang="ja-JP" sz="2700">
                <a:ea typeface="ＭＳ Ｐゴシック" pitchFamily="2" charset="-128"/>
                <a:cs typeface="ＭＳ Ｐゴシック" pitchFamily="2" charset="-128"/>
              </a:rPr>
              <a:t>?</a:t>
            </a:r>
          </a:p>
          <a:p>
            <a:pPr eaLnBrk="1" hangingPunct="1">
              <a:lnSpc>
                <a:spcPct val="80000"/>
              </a:lnSpc>
              <a:buFont typeface="Wingdings" pitchFamily="2" charset="2"/>
              <a:buNone/>
            </a:pPr>
            <a:endParaRPr lang="de-DE" sz="2700">
              <a:ea typeface="ＭＳ Ｐゴシック" pitchFamily="2" charset="-128"/>
              <a:cs typeface="ＭＳ Ｐゴシック" pitchFamily="2" charset="-128"/>
            </a:endParaRPr>
          </a:p>
          <a:p>
            <a:pPr eaLnBrk="1" hangingPunct="1">
              <a:lnSpc>
                <a:spcPct val="80000"/>
              </a:lnSpc>
            </a:pPr>
            <a:r>
              <a:rPr lang="de-DE" sz="2700">
                <a:ea typeface="ＭＳ Ｐゴシック" pitchFamily="2" charset="-128"/>
                <a:cs typeface="ＭＳ Ｐゴシック" pitchFamily="2" charset="-128"/>
              </a:rPr>
              <a:t>Überlegen Sie sich hiervon ausgehend, warum die Hersteller auf dieses „Kunstlatein</a:t>
            </a:r>
            <a:r>
              <a:rPr lang="ja-JP" altLang="de-DE" sz="2700">
                <a:ea typeface="ＭＳ Ｐゴシック" pitchFamily="2" charset="-128"/>
                <a:cs typeface="ＭＳ Ｐゴシック" pitchFamily="2" charset="-128"/>
              </a:rPr>
              <a:t>“</a:t>
            </a:r>
            <a:r>
              <a:rPr lang="de-DE" altLang="ja-JP" sz="2700">
                <a:ea typeface="ＭＳ Ｐゴシック" pitchFamily="2" charset="-128"/>
                <a:cs typeface="ＭＳ Ｐゴシック" pitchFamily="2" charset="-128"/>
              </a:rPr>
              <a:t> zurückgreifen!</a:t>
            </a:r>
          </a:p>
          <a:p>
            <a:pPr eaLnBrk="1" hangingPunct="1">
              <a:lnSpc>
                <a:spcPct val="80000"/>
              </a:lnSpc>
            </a:pPr>
            <a:r>
              <a:rPr lang="de-DE" sz="2700">
                <a:ea typeface="ＭＳ Ｐゴシック" pitchFamily="2" charset="-128"/>
                <a:cs typeface="ＭＳ Ｐゴシック" pitchFamily="2" charset="-128"/>
              </a:rPr>
              <a:t>Welche Wirkung wird damit evoziert?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linds(horizontal)">
                                      <p:cBhvr>
                                        <p:cTn id="20" dur="500"/>
                                        <p:tgtEl>
                                          <p:spTgt spid="3">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linds(horizontal)">
                                      <p:cBhvr>
                                        <p:cTn id="25" dur="500"/>
                                        <p:tgtEl>
                                          <p:spTgt spid="3">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blinds(horizontal)">
                                      <p:cBhvr>
                                        <p:cTn id="30" dur="500"/>
                                        <p:tgtEl>
                                          <p:spTgt spid="3">
                                            <p:txEl>
                                              <p:pRg st="5" end="5"/>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blinds(horizontal)">
                                      <p:cBhvr>
                                        <p:cTn id="35" dur="500"/>
                                        <p:tgtEl>
                                          <p:spTgt spid="3">
                                            <p:txEl>
                                              <p:pRg st="7" end="7"/>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blinds(horizontal)">
                                      <p:cBhvr>
                                        <p:cTn id="4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Hygiene mit Latein</a:t>
            </a:r>
          </a:p>
        </p:txBody>
      </p:sp>
      <p:sp>
        <p:nvSpPr>
          <p:cNvPr id="8" name="Inhaltsplatzhalter 7"/>
          <p:cNvSpPr>
            <a:spLocks noGrp="1"/>
          </p:cNvSpPr>
          <p:nvPr>
            <p:ph sz="quarter" idx="1"/>
          </p:nvPr>
        </p:nvSpPr>
        <p:spPr>
          <a:xfrm>
            <a:off x="612775" y="1600200"/>
            <a:ext cx="8153400" cy="4495800"/>
          </a:xfrm>
        </p:spPr>
        <p:txBody>
          <a:bodyPr/>
          <a:lstStyle/>
          <a:p>
            <a:pPr eaLnBrk="1" hangingPunct="1"/>
            <a:r>
              <a:rPr lang="de-DE" dirty="0">
                <a:ea typeface="ＭＳ Ｐゴシック" pitchFamily="2" charset="-128"/>
                <a:cs typeface="ＭＳ Ｐゴシック" pitchFamily="2" charset="-128"/>
              </a:rPr>
              <a:t>Überlegen Sie bitte auch bei den folgenden Produktnamen, warum der Hersteller auf diese Namen zurückgreift.</a:t>
            </a:r>
          </a:p>
          <a:p>
            <a:pPr eaLnBrk="1" hangingPunct="1"/>
            <a:r>
              <a:rPr lang="de-DE" dirty="0">
                <a:ea typeface="ＭＳ Ｐゴシック" pitchFamily="2" charset="-128"/>
                <a:cs typeface="ＭＳ Ｐゴシック" pitchFamily="2" charset="-128"/>
              </a:rPr>
              <a:t>Hat der jeweilige Hersteller wohl </a:t>
            </a:r>
            <a:r>
              <a:rPr lang="de-DE">
                <a:ea typeface="ＭＳ Ｐゴシック" pitchFamily="2" charset="-128"/>
                <a:cs typeface="ＭＳ Ｐゴシック" pitchFamily="2" charset="-128"/>
              </a:rPr>
              <a:t>um die Implikationen </a:t>
            </a:r>
            <a:r>
              <a:rPr lang="de-DE" dirty="0">
                <a:ea typeface="ＭＳ Ｐゴシック" pitchFamily="2" charset="-128"/>
                <a:cs typeface="ＭＳ Ｐゴシック" pitchFamily="2" charset="-128"/>
              </a:rPr>
              <a:t>gewusst?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linds(horizontal)">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Hygiene mit Latein</a:t>
            </a:r>
          </a:p>
        </p:txBody>
      </p:sp>
      <p:sp>
        <p:nvSpPr>
          <p:cNvPr id="5" name="Textfeld 4"/>
          <p:cNvSpPr txBox="1">
            <a:spLocks noChangeArrowheads="1"/>
          </p:cNvSpPr>
          <p:nvPr/>
        </p:nvSpPr>
        <p:spPr bwMode="auto">
          <a:xfrm>
            <a:off x="7235825" y="1773238"/>
            <a:ext cx="1603375" cy="1187450"/>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servus: Sklave, Diener</a:t>
            </a:r>
          </a:p>
        </p:txBody>
      </p:sp>
      <p:sp>
        <p:nvSpPr>
          <p:cNvPr id="6" name="Textfeld 5"/>
          <p:cNvSpPr txBox="1">
            <a:spLocks noChangeArrowheads="1"/>
          </p:cNvSpPr>
          <p:nvPr/>
        </p:nvSpPr>
        <p:spPr bwMode="auto">
          <a:xfrm>
            <a:off x="250825" y="5589588"/>
            <a:ext cx="8137525" cy="457200"/>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Wissen Sie, was „servus</a:t>
            </a:r>
            <a:r>
              <a:rPr lang="ja-JP" altLang="de-DE" sz="2400">
                <a:latin typeface="Tw Cen MT" pitchFamily="2" charset="-18"/>
              </a:rPr>
              <a:t>“</a:t>
            </a:r>
            <a:r>
              <a:rPr lang="de-DE" altLang="ja-JP" sz="2400">
                <a:latin typeface="Tw Cen MT" pitchFamily="2" charset="-18"/>
              </a:rPr>
              <a:t> bedeutet?</a:t>
            </a:r>
            <a:endParaRPr lang="de-DE" sz="2400">
              <a:latin typeface="Tw Cen MT" pitchFamily="2" charset="-18"/>
            </a:endParaRPr>
          </a:p>
        </p:txBody>
      </p:sp>
      <p:sp>
        <p:nvSpPr>
          <p:cNvPr id="7" name="Textfeld 6"/>
          <p:cNvSpPr txBox="1">
            <a:spLocks noChangeArrowheads="1"/>
          </p:cNvSpPr>
          <p:nvPr/>
        </p:nvSpPr>
        <p:spPr bwMode="auto">
          <a:xfrm>
            <a:off x="250825" y="6064250"/>
            <a:ext cx="8137525" cy="822325"/>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Bei Jauch wurde die richtige Antwort mit 64.000 DM prämiert!</a:t>
            </a:r>
          </a:p>
        </p:txBody>
      </p:sp>
      <p:pic>
        <p:nvPicPr>
          <p:cNvPr id="3" name="Inhaltsplatzhalter 2" descr="411245_Servus-Comfort-Toilettenpapier_xxl.jpg"/>
          <p:cNvPicPr>
            <a:picLocks noGrp="1" noChangeAspect="1"/>
          </p:cNvPicPr>
          <p:nvPr>
            <p:ph sz="quarter" idx="1"/>
          </p:nvPr>
        </p:nvPicPr>
        <p:blipFill rotWithShape="1">
          <a:blip r:embed="rId3">
            <a:extLst>
              <a:ext uri="{28A0092B-C50C-407E-A947-70E740481C1C}">
                <a14:useLocalDpi xmlns:a14="http://schemas.microsoft.com/office/drawing/2010/main" val="0"/>
              </a:ext>
            </a:extLst>
          </a:blip>
          <a:srcRect t="-876" b="21828"/>
          <a:stretch/>
        </p:blipFill>
        <p:spPr>
          <a:xfrm>
            <a:off x="367208" y="1772816"/>
            <a:ext cx="6700064" cy="3528392"/>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Hygiene mit Latein</a:t>
            </a:r>
          </a:p>
        </p:txBody>
      </p:sp>
      <p:pic>
        <p:nvPicPr>
          <p:cNvPr id="9" name="Inhaltsplatzhalter 8" descr="619_Labello's.jpg"/>
          <p:cNvPicPr>
            <a:picLocks noGrp="1" noChangeAspect="1"/>
          </p:cNvPicPr>
          <p:nvPr>
            <p:ph sz="quarter" idx="1"/>
          </p:nvPr>
        </p:nvPicPr>
        <p:blipFill>
          <a:blip r:embed="rId3"/>
          <a:srcRect/>
          <a:stretch>
            <a:fillRect/>
          </a:stretch>
        </p:blipFill>
        <p:spPr>
          <a:xfrm>
            <a:off x="1835150" y="1628775"/>
            <a:ext cx="5545138" cy="4089400"/>
          </a:xfrm>
        </p:spPr>
      </p:pic>
      <p:sp>
        <p:nvSpPr>
          <p:cNvPr id="5" name="Textfeld 4"/>
          <p:cNvSpPr txBox="1">
            <a:spLocks noChangeArrowheads="1"/>
          </p:cNvSpPr>
          <p:nvPr/>
        </p:nvSpPr>
        <p:spPr bwMode="auto">
          <a:xfrm>
            <a:off x="6659563" y="5876925"/>
            <a:ext cx="2989262" cy="831850"/>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bellus, -a, -um: </a:t>
            </a:r>
          </a:p>
          <a:p>
            <a:r>
              <a:rPr lang="de-DE" sz="2400">
                <a:latin typeface="Tw Cen MT" pitchFamily="2" charset="-18"/>
              </a:rPr>
              <a:t>schön, hübsch</a:t>
            </a:r>
          </a:p>
        </p:txBody>
      </p:sp>
      <p:sp>
        <p:nvSpPr>
          <p:cNvPr id="6" name="Textfeld 5"/>
          <p:cNvSpPr txBox="1">
            <a:spLocks noChangeArrowheads="1"/>
          </p:cNvSpPr>
          <p:nvPr/>
        </p:nvSpPr>
        <p:spPr bwMode="auto">
          <a:xfrm>
            <a:off x="539750" y="5805488"/>
            <a:ext cx="2592388" cy="830262"/>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labium: </a:t>
            </a:r>
          </a:p>
          <a:p>
            <a:r>
              <a:rPr lang="de-DE" sz="2400">
                <a:latin typeface="Tw Cen MT" pitchFamily="2" charset="-18"/>
              </a:rPr>
              <a:t>Lippe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Hygiene mit Latein</a:t>
            </a:r>
          </a:p>
        </p:txBody>
      </p:sp>
      <p:pic>
        <p:nvPicPr>
          <p:cNvPr id="8" name="Inhaltsplatzhalter 7" descr="43314924.gif"/>
          <p:cNvPicPr>
            <a:picLocks noGrp="1" noChangeAspect="1"/>
          </p:cNvPicPr>
          <p:nvPr>
            <p:ph sz="quarter" idx="1"/>
          </p:nvPr>
        </p:nvPicPr>
        <p:blipFill>
          <a:blip r:embed="rId3"/>
          <a:srcRect/>
          <a:stretch>
            <a:fillRect/>
          </a:stretch>
        </p:blipFill>
        <p:spPr>
          <a:xfrm>
            <a:off x="323850" y="1628775"/>
            <a:ext cx="4895850" cy="4578350"/>
          </a:xfrm>
        </p:spPr>
      </p:pic>
      <p:sp>
        <p:nvSpPr>
          <p:cNvPr id="5" name="Textfeld 4"/>
          <p:cNvSpPr txBox="1">
            <a:spLocks noChangeArrowheads="1"/>
          </p:cNvSpPr>
          <p:nvPr/>
        </p:nvSpPr>
        <p:spPr bwMode="auto">
          <a:xfrm>
            <a:off x="5410200" y="1773238"/>
            <a:ext cx="3049588" cy="822325"/>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niveus, -a, -um: schneeweiß</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Hygiene mit Latein</a:t>
            </a:r>
          </a:p>
        </p:txBody>
      </p:sp>
      <p:pic>
        <p:nvPicPr>
          <p:cNvPr id="8" name="Inhaltsplatzhalter 7" descr="dentagard_produkte.jpg"/>
          <p:cNvPicPr>
            <a:picLocks noGrp="1" noChangeAspect="1"/>
          </p:cNvPicPr>
          <p:nvPr>
            <p:ph sz="quarter" idx="1"/>
          </p:nvPr>
        </p:nvPicPr>
        <p:blipFill>
          <a:blip r:embed="rId3"/>
          <a:srcRect/>
          <a:stretch>
            <a:fillRect/>
          </a:stretch>
        </p:blipFill>
        <p:spPr>
          <a:xfrm>
            <a:off x="323850" y="1773238"/>
            <a:ext cx="6886575" cy="4162425"/>
          </a:xfrm>
        </p:spPr>
      </p:pic>
      <p:sp>
        <p:nvSpPr>
          <p:cNvPr id="5" name="Textfeld 4"/>
          <p:cNvSpPr txBox="1">
            <a:spLocks noChangeArrowheads="1"/>
          </p:cNvSpPr>
          <p:nvPr/>
        </p:nvSpPr>
        <p:spPr bwMode="auto">
          <a:xfrm>
            <a:off x="7380288" y="1773238"/>
            <a:ext cx="1223962" cy="830262"/>
          </a:xfrm>
          <a:prstGeom prst="rect">
            <a:avLst/>
          </a:prstGeom>
          <a:noFill/>
          <a:ln w="9525">
            <a:noFill/>
            <a:miter lim="800000"/>
            <a:headEnd/>
            <a:tailEnd/>
          </a:ln>
        </p:spPr>
        <p:txBody>
          <a:bodyPr>
            <a:prstTxWarp prst="textNoShape">
              <a:avLst/>
            </a:prstTxWarp>
            <a:spAutoFit/>
          </a:bodyPr>
          <a:lstStyle/>
          <a:p>
            <a:pPr algn="ctr"/>
            <a:r>
              <a:rPr lang="de-DE" sz="2400">
                <a:latin typeface="Tw Cen MT" pitchFamily="2" charset="-18"/>
              </a:rPr>
              <a:t>dens: Zahn</a:t>
            </a:r>
          </a:p>
        </p:txBody>
      </p:sp>
      <p:sp>
        <p:nvSpPr>
          <p:cNvPr id="7" name="Textfeld 6"/>
          <p:cNvSpPr txBox="1">
            <a:spLocks noChangeArrowheads="1"/>
          </p:cNvSpPr>
          <p:nvPr/>
        </p:nvSpPr>
        <p:spPr bwMode="auto">
          <a:xfrm>
            <a:off x="7380288" y="2924175"/>
            <a:ext cx="1223962" cy="2309813"/>
          </a:xfrm>
          <a:prstGeom prst="rect">
            <a:avLst/>
          </a:prstGeom>
          <a:noFill/>
          <a:ln w="9525">
            <a:noFill/>
            <a:miter lim="800000"/>
            <a:headEnd/>
            <a:tailEnd/>
          </a:ln>
        </p:spPr>
        <p:txBody>
          <a:bodyPr>
            <a:prstTxWarp prst="textNoShape">
              <a:avLst/>
            </a:prstTxWarp>
            <a:spAutoFit/>
          </a:bodyPr>
          <a:lstStyle/>
          <a:p>
            <a:pPr algn="ctr"/>
            <a:r>
              <a:rPr lang="de-DE" sz="2400">
                <a:latin typeface="Tw Cen MT" pitchFamily="2" charset="-18"/>
              </a:rPr>
              <a:t>+</a:t>
            </a:r>
          </a:p>
          <a:p>
            <a:pPr algn="ctr"/>
            <a:endParaRPr lang="de-DE" sz="2400">
              <a:latin typeface="Tw Cen MT" pitchFamily="2" charset="-18"/>
            </a:endParaRPr>
          </a:p>
          <a:p>
            <a:pPr algn="ctr"/>
            <a:r>
              <a:rPr lang="de-DE" sz="2400">
                <a:latin typeface="Tw Cen MT" pitchFamily="2" charset="-18"/>
              </a:rPr>
              <a:t>engl. guard;</a:t>
            </a:r>
          </a:p>
          <a:p>
            <a:pPr algn="ctr"/>
            <a:r>
              <a:rPr lang="de-DE" sz="2400">
                <a:latin typeface="Tw Cen MT" pitchFamily="2" charset="-18"/>
              </a:rPr>
              <a:t>franz.</a:t>
            </a:r>
          </a:p>
          <a:p>
            <a:pPr algn="ctr"/>
            <a:r>
              <a:rPr lang="de-DE" sz="2400">
                <a:latin typeface="Tw Cen MT" pitchFamily="2" charset="-18"/>
              </a:rPr>
              <a:t>garder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Domestos_Citr.jpg"/>
          <p:cNvPicPr>
            <a:picLocks noChangeAspect="1"/>
          </p:cNvPicPr>
          <p:nvPr/>
        </p:nvPicPr>
        <p:blipFill>
          <a:blip r:embed="rId3"/>
          <a:srcRect/>
          <a:stretch>
            <a:fillRect/>
          </a:stretch>
        </p:blipFill>
        <p:spPr bwMode="auto">
          <a:xfrm>
            <a:off x="2843213" y="1700213"/>
            <a:ext cx="4968875" cy="4968875"/>
          </a:xfrm>
          <a:prstGeom prst="rect">
            <a:avLst/>
          </a:prstGeom>
          <a:noFill/>
          <a:ln w="9525">
            <a:noFill/>
            <a:miter lim="800000"/>
            <a:headEnd/>
            <a:tailEnd/>
          </a:ln>
        </p:spPr>
      </p:pic>
      <p:sp>
        <p:nvSpPr>
          <p:cNvPr id="46082"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Hygiene mit Latein</a:t>
            </a:r>
          </a:p>
        </p:txBody>
      </p:sp>
      <p:pic>
        <p:nvPicPr>
          <p:cNvPr id="8" name="Inhaltsplatzhalter 7" descr="Domestos.gif"/>
          <p:cNvPicPr>
            <a:picLocks noGrp="1" noChangeAspect="1"/>
          </p:cNvPicPr>
          <p:nvPr>
            <p:ph sz="quarter" idx="1"/>
          </p:nvPr>
        </p:nvPicPr>
        <p:blipFill>
          <a:blip r:embed="rId4"/>
          <a:srcRect/>
          <a:stretch>
            <a:fillRect/>
          </a:stretch>
        </p:blipFill>
        <p:spPr>
          <a:xfrm>
            <a:off x="250825" y="1700213"/>
            <a:ext cx="3425825" cy="3168650"/>
          </a:xfrm>
        </p:spPr>
      </p:pic>
      <p:sp>
        <p:nvSpPr>
          <p:cNvPr id="5" name="Textfeld 4"/>
          <p:cNvSpPr txBox="1">
            <a:spLocks noChangeArrowheads="1"/>
          </p:cNvSpPr>
          <p:nvPr/>
        </p:nvSpPr>
        <p:spPr bwMode="auto">
          <a:xfrm>
            <a:off x="7019925" y="1773238"/>
            <a:ext cx="1743075" cy="822325"/>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domus: Haus</a:t>
            </a:r>
          </a:p>
        </p:txBody>
      </p:sp>
      <p:sp>
        <p:nvSpPr>
          <p:cNvPr id="9" name="Textfeld 8"/>
          <p:cNvSpPr txBox="1">
            <a:spLocks noChangeArrowheads="1"/>
          </p:cNvSpPr>
          <p:nvPr/>
        </p:nvSpPr>
        <p:spPr bwMode="auto">
          <a:xfrm>
            <a:off x="7019925" y="2924175"/>
            <a:ext cx="2124075" cy="822325"/>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domesticus: </a:t>
            </a:r>
          </a:p>
          <a:p>
            <a:r>
              <a:rPr lang="de-DE" sz="2400">
                <a:latin typeface="Tw Cen MT" pitchFamily="2" charset="-18"/>
              </a:rPr>
              <a:t>heimisch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Latein in der Einkaufstüte</a:t>
            </a:r>
          </a:p>
        </p:txBody>
      </p:sp>
      <p:pic>
        <p:nvPicPr>
          <p:cNvPr id="4" name="Bildplatzhalter 6" descr="real_für_www.jpg"/>
          <p:cNvPicPr>
            <a:picLocks noGrp="1" noChangeAspect="1"/>
          </p:cNvPicPr>
          <p:nvPr>
            <p:ph sz="quarter" idx="1"/>
          </p:nvPr>
        </p:nvPicPr>
        <p:blipFill>
          <a:blip r:embed="rId3"/>
          <a:srcRect/>
          <a:stretch>
            <a:fillRect/>
          </a:stretch>
        </p:blipFill>
        <p:spPr>
          <a:xfrm>
            <a:off x="468313" y="1700213"/>
            <a:ext cx="3598862" cy="5084762"/>
          </a:xfrm>
        </p:spPr>
      </p:pic>
      <p:sp>
        <p:nvSpPr>
          <p:cNvPr id="5" name="Textfeld 4"/>
          <p:cNvSpPr txBox="1">
            <a:spLocks noChangeArrowheads="1"/>
          </p:cNvSpPr>
          <p:nvPr/>
        </p:nvSpPr>
        <p:spPr bwMode="auto">
          <a:xfrm>
            <a:off x="4643438" y="2781300"/>
            <a:ext cx="2520950" cy="584200"/>
          </a:xfrm>
          <a:prstGeom prst="rect">
            <a:avLst/>
          </a:prstGeom>
          <a:noFill/>
          <a:ln w="9525">
            <a:noFill/>
            <a:miter lim="800000"/>
            <a:headEnd/>
            <a:tailEnd/>
          </a:ln>
        </p:spPr>
        <p:txBody>
          <a:bodyPr>
            <a:prstTxWarp prst="textNoShape">
              <a:avLst/>
            </a:prstTxWarp>
            <a:spAutoFit/>
          </a:bodyPr>
          <a:lstStyle/>
          <a:p>
            <a:r>
              <a:rPr lang="de-DE" sz="3200" b="1">
                <a:latin typeface="Tw Cen MT" pitchFamily="2" charset="-18"/>
              </a:rPr>
              <a:t>auch Latein!</a:t>
            </a:r>
          </a:p>
        </p:txBody>
      </p:sp>
    </p:spTree>
    <p:extLst>
      <p:ext uri="{BB962C8B-B14F-4D97-AF65-F5344CB8AC3E}">
        <p14:creationId xmlns:p14="http://schemas.microsoft.com/office/powerpoint/2010/main" val="25732947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Hygiene mit Latein</a:t>
            </a:r>
          </a:p>
        </p:txBody>
      </p:sp>
      <p:sp>
        <p:nvSpPr>
          <p:cNvPr id="6" name="Textfeld 5"/>
          <p:cNvSpPr txBox="1">
            <a:spLocks noChangeArrowheads="1"/>
          </p:cNvSpPr>
          <p:nvPr/>
        </p:nvSpPr>
        <p:spPr bwMode="auto">
          <a:xfrm>
            <a:off x="6096000" y="1916113"/>
            <a:ext cx="2724150" cy="708025"/>
          </a:xfrm>
          <a:prstGeom prst="rect">
            <a:avLst/>
          </a:prstGeom>
          <a:noFill/>
          <a:ln w="9525">
            <a:noFill/>
            <a:miter lim="800000"/>
            <a:headEnd/>
            <a:tailEnd/>
          </a:ln>
        </p:spPr>
        <p:txBody>
          <a:bodyPr>
            <a:prstTxWarp prst="textNoShape">
              <a:avLst/>
            </a:prstTxWarp>
            <a:spAutoFit/>
          </a:bodyPr>
          <a:lstStyle/>
          <a:p>
            <a:r>
              <a:rPr lang="de-DE" sz="2000">
                <a:latin typeface="Tw Cen MT" pitchFamily="2" charset="-18"/>
              </a:rPr>
              <a:t>pallor:</a:t>
            </a:r>
          </a:p>
          <a:p>
            <a:r>
              <a:rPr lang="de-DE" sz="2000">
                <a:latin typeface="Tw Cen MT" pitchFamily="2" charset="-18"/>
              </a:rPr>
              <a:t>Bleichheit, (Todes)Blässe</a:t>
            </a:r>
          </a:p>
        </p:txBody>
      </p:sp>
      <p:pic>
        <p:nvPicPr>
          <p:cNvPr id="9" name="Inhaltsplatzhalter 8" descr="73468_Pallor-Putzstein-53023_xxl.jpg"/>
          <p:cNvPicPr>
            <a:picLocks noGrp="1" noChangeAspect="1"/>
          </p:cNvPicPr>
          <p:nvPr>
            <p:ph sz="quarter" idx="1"/>
          </p:nvPr>
        </p:nvPicPr>
        <p:blipFill>
          <a:blip r:embed="rId3"/>
          <a:srcRect/>
          <a:stretch>
            <a:fillRect/>
          </a:stretch>
        </p:blipFill>
        <p:spPr>
          <a:xfrm>
            <a:off x="250825" y="1844675"/>
            <a:ext cx="5715000" cy="405765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Brainstorming</a:t>
            </a:r>
          </a:p>
        </p:txBody>
      </p:sp>
      <p:sp>
        <p:nvSpPr>
          <p:cNvPr id="7" name="Inhaltsplatzhalter 6"/>
          <p:cNvSpPr>
            <a:spLocks noGrp="1"/>
          </p:cNvSpPr>
          <p:nvPr>
            <p:ph sz="quarter" idx="1"/>
          </p:nvPr>
        </p:nvSpPr>
        <p:spPr>
          <a:xfrm>
            <a:off x="612775" y="1600200"/>
            <a:ext cx="8153400" cy="4495800"/>
          </a:xfrm>
        </p:spPr>
        <p:txBody>
          <a:bodyPr/>
          <a:lstStyle/>
          <a:p>
            <a:pPr eaLnBrk="1" hangingPunct="1"/>
            <a:r>
              <a:rPr lang="de-DE">
                <a:ea typeface="ＭＳ Ｐゴシック" pitchFamily="2" charset="-128"/>
                <a:cs typeface="ＭＳ Ｐゴシック" pitchFamily="2" charset="-128"/>
              </a:rPr>
              <a:t>Was erwarten Sie von einem Produkt, das mit dem Namen ELIMINATOR beschrieben ist?</a:t>
            </a:r>
          </a:p>
          <a:p>
            <a:pPr eaLnBrk="1" hangingPunct="1"/>
            <a:r>
              <a:rPr lang="de-DE">
                <a:ea typeface="ＭＳ Ｐゴシック" pitchFamily="2" charset="-128"/>
                <a:cs typeface="ＭＳ Ｐゴシック" pitchFamily="2" charset="-128"/>
              </a:rPr>
              <a:t>Welche Anwendungsgebiete vermuten Sie?</a:t>
            </a:r>
          </a:p>
          <a:p>
            <a:pPr eaLnBrk="1" hangingPunct="1"/>
            <a:r>
              <a:rPr lang="de-DE">
                <a:ea typeface="ＭＳ Ｐゴシック" pitchFamily="2" charset="-128"/>
                <a:cs typeface="ＭＳ Ｐゴシック" pitchFamily="2" charset="-128"/>
              </a:rPr>
              <a:t>Wie gelangen Sie zu Ihren Schlüssen?</a:t>
            </a:r>
          </a:p>
          <a:p>
            <a:pPr eaLnBrk="1" hangingPunct="1"/>
            <a:r>
              <a:rPr lang="de-DE">
                <a:ea typeface="ＭＳ Ｐゴシック" pitchFamily="2" charset="-128"/>
                <a:cs typeface="ＭＳ Ｐゴシック" pitchFamily="2" charset="-128"/>
              </a:rPr>
              <a:t>Was assoziieren Sie mit dem Suffix –tor?</a:t>
            </a:r>
          </a:p>
          <a:p>
            <a:pPr eaLnBrk="1" hangingPunct="1"/>
            <a:r>
              <a:rPr lang="de-DE">
                <a:ea typeface="ＭＳ Ｐゴシック" pitchFamily="2" charset="-128"/>
                <a:cs typeface="ＭＳ Ｐゴシック" pitchFamily="2" charset="-128"/>
              </a:rPr>
              <a:t>Denken Sie auch an den „Terminator</a:t>
            </a:r>
            <a:r>
              <a:rPr lang="ja-JP" altLang="de-DE">
                <a:ea typeface="ＭＳ Ｐゴシック" pitchFamily="2" charset="-128"/>
                <a:cs typeface="ＭＳ Ｐゴシック" pitchFamily="2" charset="-128"/>
              </a:rPr>
              <a:t>“</a:t>
            </a:r>
            <a:r>
              <a:rPr lang="de-DE" altLang="ja-JP">
                <a:ea typeface="ＭＳ Ｐゴシック" pitchFamily="2" charset="-128"/>
                <a:cs typeface="ＭＳ Ｐゴシック" pitchFamily="2" charset="-128"/>
              </a:rPr>
              <a:t>, beziehungsweise den „Gouvernator</a:t>
            </a:r>
            <a:r>
              <a:rPr lang="ja-JP" altLang="de-DE">
                <a:ea typeface="ＭＳ Ｐゴシック" pitchFamily="2" charset="-128"/>
                <a:cs typeface="ＭＳ Ｐゴシック" pitchFamily="2" charset="-128"/>
              </a:rPr>
              <a:t>“</a:t>
            </a:r>
            <a:r>
              <a:rPr lang="de-DE" altLang="ja-JP">
                <a:ea typeface="ＭＳ Ｐゴシック" pitchFamily="2" charset="-128"/>
                <a:cs typeface="ＭＳ Ｐゴシック" pitchFamily="2" charset="-128"/>
              </a:rPr>
              <a:t>, früher auch „Predator</a:t>
            </a:r>
            <a:r>
              <a:rPr lang="ja-JP" altLang="de-DE">
                <a:ea typeface="ＭＳ Ｐゴシック" pitchFamily="2" charset="-128"/>
                <a:cs typeface="ＭＳ Ｐゴシック" pitchFamily="2" charset="-128"/>
              </a:rPr>
              <a:t>“</a:t>
            </a:r>
            <a:r>
              <a:rPr lang="de-DE" altLang="ja-JP">
                <a:ea typeface="ＭＳ Ｐゴシック" pitchFamily="2" charset="-128"/>
                <a:cs typeface="ＭＳ Ｐゴシック" pitchFamily="2" charset="-128"/>
              </a:rPr>
              <a:t> sowie „Eraser</a:t>
            </a:r>
            <a:r>
              <a:rPr lang="ja-JP" altLang="de-DE">
                <a:ea typeface="ＭＳ Ｐゴシック" pitchFamily="2" charset="-128"/>
                <a:cs typeface="ＭＳ Ｐゴシック" pitchFamily="2" charset="-128"/>
              </a:rPr>
              <a:t>”</a:t>
            </a:r>
            <a:r>
              <a:rPr lang="de-DE" altLang="ja-JP">
                <a:ea typeface="ＭＳ Ｐゴシック" pitchFamily="2" charset="-128"/>
                <a:cs typeface="ＭＳ Ｐゴシック" pitchFamily="2" charset="-128"/>
              </a:rPr>
              <a:t>!</a:t>
            </a:r>
          </a:p>
          <a:p>
            <a:pPr eaLnBrk="1" hangingPunct="1"/>
            <a:endParaRPr lang="de-DE">
              <a:ea typeface="ＭＳ Ｐゴシック" pitchFamily="2" charset="-128"/>
              <a:cs typeface="ＭＳ Ｐゴシック" pitchFamily="2"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linds(horizontal)">
                                      <p:cBhvr>
                                        <p:cTn id="12" dur="500"/>
                                        <p:tgtEl>
                                          <p:spTgt spid="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linds(horizont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linds(horizont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linds(horizontal)">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Hygiene mit Latein</a:t>
            </a:r>
          </a:p>
        </p:txBody>
      </p:sp>
      <p:sp>
        <p:nvSpPr>
          <p:cNvPr id="5" name="Textfeld 4"/>
          <p:cNvSpPr txBox="1">
            <a:spLocks noChangeArrowheads="1"/>
          </p:cNvSpPr>
          <p:nvPr/>
        </p:nvSpPr>
        <p:spPr bwMode="auto">
          <a:xfrm>
            <a:off x="5003800" y="2636838"/>
            <a:ext cx="3492500" cy="457200"/>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Mundwasser</a:t>
            </a:r>
          </a:p>
        </p:txBody>
      </p:sp>
      <p:sp>
        <p:nvSpPr>
          <p:cNvPr id="6" name="Textfeld 5"/>
          <p:cNvSpPr txBox="1">
            <a:spLocks noChangeArrowheads="1"/>
          </p:cNvSpPr>
          <p:nvPr/>
        </p:nvSpPr>
        <p:spPr bwMode="auto">
          <a:xfrm>
            <a:off x="5003800" y="3429000"/>
            <a:ext cx="3911600" cy="1371600"/>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eliminare: </a:t>
            </a:r>
          </a:p>
          <a:p>
            <a:r>
              <a:rPr lang="de-DE" sz="2000">
                <a:latin typeface="Tw Cen MT" pitchFamily="2" charset="-18"/>
              </a:rPr>
              <a:t>über die Schwelle setzen, </a:t>
            </a:r>
          </a:p>
          <a:p>
            <a:r>
              <a:rPr lang="de-DE" sz="2000">
                <a:latin typeface="Tw Cen MT" pitchFamily="2" charset="-18"/>
              </a:rPr>
              <a:t>aus dem Haus treiben, </a:t>
            </a:r>
          </a:p>
          <a:p>
            <a:r>
              <a:rPr lang="de-DE" sz="2000">
                <a:latin typeface="Tw Cen MT" pitchFamily="2" charset="-18"/>
              </a:rPr>
              <a:t>-stoßen, entfernen</a:t>
            </a:r>
            <a:endParaRPr lang="de-DE" sz="2400">
              <a:latin typeface="Tw Cen MT" pitchFamily="2" charset="-18"/>
            </a:endParaRPr>
          </a:p>
        </p:txBody>
      </p:sp>
      <p:pic>
        <p:nvPicPr>
          <p:cNvPr id="3" name="Bild 2" descr="Eliminator.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1529408"/>
            <a:ext cx="3765454" cy="53285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Hygiene mit Latein</a:t>
            </a:r>
          </a:p>
        </p:txBody>
      </p:sp>
      <p:sp>
        <p:nvSpPr>
          <p:cNvPr id="6" name="Textfeld 5"/>
          <p:cNvSpPr txBox="1">
            <a:spLocks noChangeArrowheads="1"/>
          </p:cNvSpPr>
          <p:nvPr/>
        </p:nvSpPr>
        <p:spPr bwMode="auto">
          <a:xfrm>
            <a:off x="4716016" y="5157192"/>
            <a:ext cx="3911600" cy="769441"/>
          </a:xfrm>
          <a:prstGeom prst="rect">
            <a:avLst/>
          </a:prstGeom>
          <a:noFill/>
          <a:ln w="9525">
            <a:noFill/>
            <a:miter lim="800000"/>
            <a:headEnd/>
            <a:tailEnd/>
          </a:ln>
        </p:spPr>
        <p:txBody>
          <a:bodyPr>
            <a:prstTxWarp prst="textNoShape">
              <a:avLst/>
            </a:prstTxWarp>
            <a:spAutoFit/>
          </a:bodyPr>
          <a:lstStyle/>
          <a:p>
            <a:r>
              <a:rPr lang="de-DE" sz="2400" dirty="0" err="1">
                <a:latin typeface="Tw Cen MT" pitchFamily="2" charset="-18"/>
              </a:rPr>
              <a:t>praedicere</a:t>
            </a:r>
            <a:r>
              <a:rPr lang="de-DE" sz="2400" dirty="0">
                <a:latin typeface="Tw Cen MT" pitchFamily="2" charset="-18"/>
              </a:rPr>
              <a:t>: </a:t>
            </a:r>
          </a:p>
          <a:p>
            <a:r>
              <a:rPr lang="de-DE" sz="2000" dirty="0">
                <a:latin typeface="Tw Cen MT" pitchFamily="2" charset="-18"/>
              </a:rPr>
              <a:t>vorhersagen</a:t>
            </a:r>
            <a:endParaRPr lang="de-DE" sz="2400" dirty="0">
              <a:latin typeface="Tw Cen MT" pitchFamily="2" charset="-18"/>
            </a:endParaRPr>
          </a:p>
        </p:txBody>
      </p:sp>
      <p:pic>
        <p:nvPicPr>
          <p:cNvPr id="3" name="Inhaltsplatzhalter 2" descr="Predictor_Preg_2_WEBxx__28119_zoom.jpg"/>
          <p:cNvPicPr>
            <a:picLocks noGrp="1" noChangeAspect="1"/>
          </p:cNvPicPr>
          <p:nvPr>
            <p:ph sz="quarter" idx="1"/>
          </p:nvPr>
        </p:nvPicPr>
        <p:blipFill rotWithShape="1">
          <a:blip r:embed="rId3">
            <a:extLst>
              <a:ext uri="{28A0092B-C50C-407E-A947-70E740481C1C}">
                <a14:useLocalDpi xmlns:a14="http://schemas.microsoft.com/office/drawing/2010/main" val="0"/>
              </a:ext>
            </a:extLst>
          </a:blip>
          <a:srcRect l="3599" t="44124" r="1251" b="7505"/>
          <a:stretch/>
        </p:blipFill>
        <p:spPr>
          <a:xfrm>
            <a:off x="971599" y="2163920"/>
            <a:ext cx="6696745" cy="2951876"/>
          </a:xfrm>
        </p:spPr>
      </p:pic>
    </p:spTree>
    <p:extLst>
      <p:ext uri="{BB962C8B-B14F-4D97-AF65-F5344CB8AC3E}">
        <p14:creationId xmlns:p14="http://schemas.microsoft.com/office/powerpoint/2010/main" val="35502258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Prost: Trinkgenuss mit Latein</a:t>
            </a:r>
          </a:p>
        </p:txBody>
      </p:sp>
      <p:pic>
        <p:nvPicPr>
          <p:cNvPr id="9" name="Inhaltsplatzhalter 8" descr="04_Domi_ohne.mittel.jpg"/>
          <p:cNvPicPr>
            <a:picLocks noGrp="1" noChangeAspect="1"/>
          </p:cNvPicPr>
          <p:nvPr>
            <p:ph sz="quarter" idx="1"/>
          </p:nvPr>
        </p:nvPicPr>
        <p:blipFill>
          <a:blip r:embed="rId3"/>
          <a:srcRect/>
          <a:stretch>
            <a:fillRect/>
          </a:stretch>
        </p:blipFill>
        <p:spPr>
          <a:xfrm>
            <a:off x="323850" y="1552575"/>
            <a:ext cx="3517900" cy="5305425"/>
          </a:xfrm>
        </p:spPr>
      </p:pic>
      <p:sp>
        <p:nvSpPr>
          <p:cNvPr id="5" name="Textfeld 4"/>
          <p:cNvSpPr txBox="1">
            <a:spLocks noChangeArrowheads="1"/>
          </p:cNvSpPr>
          <p:nvPr/>
        </p:nvSpPr>
        <p:spPr bwMode="auto">
          <a:xfrm>
            <a:off x="5867400" y="1600200"/>
            <a:ext cx="3097213" cy="1552575"/>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dominare: bezähmen, bezwingen</a:t>
            </a:r>
          </a:p>
          <a:p>
            <a:r>
              <a:rPr lang="de-DE" sz="2400">
                <a:latin typeface="Tw Cen MT" pitchFamily="2" charset="-18"/>
              </a:rPr>
              <a:t>dominari: herrschen</a:t>
            </a:r>
          </a:p>
        </p:txBody>
      </p:sp>
      <p:pic>
        <p:nvPicPr>
          <p:cNvPr id="10" name="Grafik 9" descr="45077.jpg"/>
          <p:cNvPicPr>
            <a:picLocks noChangeAspect="1"/>
          </p:cNvPicPr>
          <p:nvPr/>
        </p:nvPicPr>
        <p:blipFill>
          <a:blip r:embed="rId4"/>
          <a:srcRect/>
          <a:stretch>
            <a:fillRect/>
          </a:stretch>
        </p:blipFill>
        <p:spPr bwMode="auto">
          <a:xfrm>
            <a:off x="3635375" y="1700213"/>
            <a:ext cx="1743075" cy="5013325"/>
          </a:xfrm>
          <a:prstGeom prst="rect">
            <a:avLst/>
          </a:prstGeom>
          <a:noFill/>
          <a:ln w="9525">
            <a:noFill/>
            <a:miter lim="800000"/>
            <a:headEnd/>
            <a:tailEnd/>
          </a:ln>
        </p:spPr>
      </p:pic>
      <p:pic>
        <p:nvPicPr>
          <p:cNvPr id="7" name="Grafik 6" descr="dominator.jpg"/>
          <p:cNvPicPr>
            <a:picLocks noChangeAspect="1"/>
          </p:cNvPicPr>
          <p:nvPr/>
        </p:nvPicPr>
        <p:blipFill>
          <a:blip r:embed="rId5"/>
          <a:srcRect/>
          <a:stretch>
            <a:fillRect/>
          </a:stretch>
        </p:blipFill>
        <p:spPr bwMode="auto">
          <a:xfrm>
            <a:off x="5580063" y="4149725"/>
            <a:ext cx="3284537" cy="2374900"/>
          </a:xfrm>
          <a:prstGeom prst="rect">
            <a:avLst/>
          </a:prstGeom>
          <a:noFill/>
          <a:ln w="9525">
            <a:noFill/>
            <a:miter lim="800000"/>
            <a:headEnd/>
            <a:tailEnd/>
          </a:ln>
        </p:spPr>
      </p:pic>
      <p:sp>
        <p:nvSpPr>
          <p:cNvPr id="8" name="Textfeld 7"/>
          <p:cNvSpPr txBox="1">
            <a:spLocks noChangeArrowheads="1"/>
          </p:cNvSpPr>
          <p:nvPr/>
        </p:nvSpPr>
        <p:spPr bwMode="auto">
          <a:xfrm>
            <a:off x="5867400" y="3200400"/>
            <a:ext cx="3097213" cy="457200"/>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dominator?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el 1"/>
          <p:cNvSpPr>
            <a:spLocks noGrp="1"/>
          </p:cNvSpPr>
          <p:nvPr>
            <p:ph type="title"/>
          </p:nvPr>
        </p:nvSpPr>
        <p:spPr>
          <a:xfrm>
            <a:off x="612775" y="228600"/>
            <a:ext cx="8153400" cy="990600"/>
          </a:xfrm>
        </p:spPr>
        <p:txBody>
          <a:bodyPr/>
          <a:lstStyle/>
          <a:p>
            <a:pPr eaLnBrk="1" hangingPunct="1"/>
            <a:r>
              <a:rPr lang="de-DE" b="1" dirty="0">
                <a:ea typeface="ＭＳ Ｐゴシック" pitchFamily="2" charset="-128"/>
                <a:cs typeface="ＭＳ Ｐゴシック" pitchFamily="2" charset="-128"/>
              </a:rPr>
              <a:t>Prost: Trinkgenuss mit Latein</a:t>
            </a:r>
          </a:p>
        </p:txBody>
      </p:sp>
      <p:sp>
        <p:nvSpPr>
          <p:cNvPr id="5" name="Textfeld 4"/>
          <p:cNvSpPr txBox="1">
            <a:spLocks noChangeArrowheads="1"/>
          </p:cNvSpPr>
          <p:nvPr/>
        </p:nvSpPr>
        <p:spPr bwMode="auto">
          <a:xfrm>
            <a:off x="2051720" y="5445224"/>
            <a:ext cx="2520280" cy="1323439"/>
          </a:xfrm>
          <a:prstGeom prst="rect">
            <a:avLst/>
          </a:prstGeom>
          <a:noFill/>
          <a:ln w="9525">
            <a:noFill/>
            <a:miter lim="800000"/>
            <a:headEnd/>
            <a:tailEnd/>
          </a:ln>
        </p:spPr>
        <p:txBody>
          <a:bodyPr wrap="square">
            <a:prstTxWarp prst="textNoShape">
              <a:avLst/>
            </a:prstTxWarp>
            <a:spAutoFit/>
          </a:bodyPr>
          <a:lstStyle/>
          <a:p>
            <a:r>
              <a:rPr lang="de-DE" sz="2000" dirty="0" err="1">
                <a:latin typeface="Tw Cen MT" pitchFamily="2" charset="-18"/>
              </a:rPr>
              <a:t>salvare</a:t>
            </a:r>
            <a:r>
              <a:rPr lang="de-DE" sz="2000" dirty="0">
                <a:latin typeface="Tw Cen MT" pitchFamily="2" charset="-18"/>
              </a:rPr>
              <a:t>: </a:t>
            </a:r>
          </a:p>
          <a:p>
            <a:r>
              <a:rPr lang="de-DE" sz="2000" dirty="0">
                <a:latin typeface="Tw Cen MT" pitchFamily="2" charset="-18"/>
              </a:rPr>
              <a:t>retten, erlösen</a:t>
            </a:r>
          </a:p>
          <a:p>
            <a:r>
              <a:rPr lang="de-DE" sz="2000" dirty="0" err="1">
                <a:latin typeface="Tw Cen MT" pitchFamily="2" charset="-18"/>
              </a:rPr>
              <a:t>animus</a:t>
            </a:r>
            <a:r>
              <a:rPr lang="de-DE" sz="2000" dirty="0">
                <a:latin typeface="Tw Cen MT" pitchFamily="2" charset="-18"/>
              </a:rPr>
              <a:t>: </a:t>
            </a:r>
          </a:p>
          <a:p>
            <a:r>
              <a:rPr lang="de-DE" sz="2000" dirty="0">
                <a:latin typeface="Tw Cen MT" pitchFamily="2" charset="-18"/>
              </a:rPr>
              <a:t>Geist, Mut, Gemüt</a:t>
            </a:r>
          </a:p>
        </p:txBody>
      </p:sp>
      <p:pic>
        <p:nvPicPr>
          <p:cNvPr id="10" name="Grafik 9" descr="paulaner_salvator.jpg"/>
          <p:cNvPicPr>
            <a:picLocks noChangeAspect="1"/>
          </p:cNvPicPr>
          <p:nvPr/>
        </p:nvPicPr>
        <p:blipFill>
          <a:blip r:embed="rId3"/>
          <a:srcRect/>
          <a:stretch>
            <a:fillRect/>
          </a:stretch>
        </p:blipFill>
        <p:spPr bwMode="auto">
          <a:xfrm>
            <a:off x="1259632" y="1700808"/>
            <a:ext cx="3760788" cy="3673475"/>
          </a:xfrm>
          <a:prstGeom prst="rect">
            <a:avLst/>
          </a:prstGeom>
          <a:noFill/>
          <a:ln w="9525">
            <a:noFill/>
            <a:miter lim="800000"/>
            <a:headEnd/>
            <a:tailEnd/>
          </a:ln>
        </p:spPr>
      </p:pic>
      <p:pic>
        <p:nvPicPr>
          <p:cNvPr id="2" name="Bild 1" descr="animator_b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8184" y="1484784"/>
            <a:ext cx="2709895" cy="5157192"/>
          </a:xfrm>
          <a:prstGeom prst="rect">
            <a:avLst/>
          </a:prstGeom>
        </p:spPr>
      </p:pic>
      <p:sp>
        <p:nvSpPr>
          <p:cNvPr id="11" name="Inhaltsplatzhalter 10"/>
          <p:cNvSpPr>
            <a:spLocks noGrp="1"/>
          </p:cNvSpPr>
          <p:nvPr>
            <p:ph sz="quarter" idx="1"/>
          </p:nvPr>
        </p:nvSpPr>
        <p:spPr>
          <a:xfrm>
            <a:off x="755576" y="1700808"/>
            <a:ext cx="8153400" cy="4495800"/>
          </a:xfrm>
        </p:spPr>
        <p:txBody>
          <a:bodyPr/>
          <a:lstStyle/>
          <a:p>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edge">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Prost: Trinkgenuss mit Latein</a:t>
            </a:r>
          </a:p>
        </p:txBody>
      </p:sp>
      <p:pic>
        <p:nvPicPr>
          <p:cNvPr id="9" name="Inhaltsplatzhalter 8" descr="pilsator_pilsener.jpg"/>
          <p:cNvPicPr>
            <a:picLocks noGrp="1" noChangeAspect="1"/>
          </p:cNvPicPr>
          <p:nvPr>
            <p:ph sz="quarter" idx="1"/>
          </p:nvPr>
        </p:nvPicPr>
        <p:blipFill>
          <a:blip r:embed="rId3"/>
          <a:srcRect/>
          <a:stretch>
            <a:fillRect/>
          </a:stretch>
        </p:blipFill>
        <p:spPr>
          <a:xfrm>
            <a:off x="1619250" y="1631950"/>
            <a:ext cx="3490913" cy="5226050"/>
          </a:xfrm>
        </p:spPr>
      </p:pic>
      <p:sp>
        <p:nvSpPr>
          <p:cNvPr id="7" name="Textfeld 6"/>
          <p:cNvSpPr txBox="1">
            <a:spLocks noChangeArrowheads="1"/>
          </p:cNvSpPr>
          <p:nvPr/>
        </p:nvSpPr>
        <p:spPr bwMode="auto">
          <a:xfrm>
            <a:off x="6084888" y="2133600"/>
            <a:ext cx="2525712" cy="457200"/>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pilsare ????</a:t>
            </a:r>
          </a:p>
        </p:txBody>
      </p:sp>
      <p:sp>
        <p:nvSpPr>
          <p:cNvPr id="5" name="Textfeld 4"/>
          <p:cNvSpPr txBox="1">
            <a:spLocks noChangeArrowheads="1"/>
          </p:cNvSpPr>
          <p:nvPr/>
        </p:nvSpPr>
        <p:spPr bwMode="auto">
          <a:xfrm>
            <a:off x="6084888" y="3068638"/>
            <a:ext cx="2754312" cy="822325"/>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annus: das Jahr</a:t>
            </a:r>
          </a:p>
          <a:p>
            <a:r>
              <a:rPr lang="de-DE" sz="2400">
                <a:latin typeface="Tw Cen MT" pitchFamily="2" charset="-18"/>
              </a:rPr>
              <a:t>anno: im Jahre</a:t>
            </a:r>
          </a:p>
        </p:txBody>
      </p:sp>
      <p:sp>
        <p:nvSpPr>
          <p:cNvPr id="6" name="Pfeil nach unten 5"/>
          <p:cNvSpPr/>
          <p:nvPr/>
        </p:nvSpPr>
        <p:spPr>
          <a:xfrm rot="4826524">
            <a:off x="5156200" y="2840038"/>
            <a:ext cx="198437" cy="16462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de-DE">
              <a:solidFill>
                <a:srgbClr val="FFFFFF"/>
              </a:solidFill>
              <a:ea typeface="ＭＳ Ｐゴシック" pitchFamily="2" charset="-128"/>
              <a:cs typeface="ＭＳ Ｐゴシック" pitchFamily="2" charset="-128"/>
            </a:endParaRPr>
          </a:p>
        </p:txBody>
      </p:sp>
      <p:sp>
        <p:nvSpPr>
          <p:cNvPr id="8" name="Textfeld 7"/>
          <p:cNvSpPr txBox="1">
            <a:spLocks noChangeArrowheads="1"/>
          </p:cNvSpPr>
          <p:nvPr/>
        </p:nvSpPr>
        <p:spPr bwMode="auto">
          <a:xfrm>
            <a:off x="5651500" y="4648200"/>
            <a:ext cx="3492500" cy="701675"/>
          </a:xfrm>
          <a:prstGeom prst="rect">
            <a:avLst/>
          </a:prstGeom>
          <a:noFill/>
          <a:ln w="9525">
            <a:noFill/>
            <a:miter lim="800000"/>
            <a:headEnd/>
            <a:tailEnd/>
          </a:ln>
        </p:spPr>
        <p:txBody>
          <a:bodyPr>
            <a:prstTxWarp prst="textNoShape">
              <a:avLst/>
            </a:prstTxWarp>
            <a:spAutoFit/>
          </a:bodyPr>
          <a:lstStyle/>
          <a:p>
            <a:r>
              <a:rPr lang="de-DE" sz="2000">
                <a:latin typeface="Tw Cen MT" pitchFamily="2" charset="-18"/>
              </a:rPr>
              <a:t>Ein Zeichen von Qualität?</a:t>
            </a:r>
          </a:p>
          <a:p>
            <a:r>
              <a:rPr lang="de-DE" sz="2000">
                <a:latin typeface="Tw Cen MT" pitchFamily="2" charset="-18"/>
              </a:rPr>
              <a:t>Werbung mit Tradition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el 1"/>
          <p:cNvSpPr>
            <a:spLocks noGrp="1"/>
          </p:cNvSpPr>
          <p:nvPr>
            <p:ph type="title"/>
          </p:nvPr>
        </p:nvSpPr>
        <p:spPr>
          <a:xfrm>
            <a:off x="612775" y="228600"/>
            <a:ext cx="8153400" cy="990600"/>
          </a:xfrm>
        </p:spPr>
        <p:txBody>
          <a:bodyPr/>
          <a:lstStyle/>
          <a:p>
            <a:r>
              <a:rPr lang="de-DE" b="1">
                <a:ea typeface="ＭＳ Ｐゴシック" pitchFamily="2" charset="-128"/>
                <a:cs typeface="ＭＳ Ｐゴシック" pitchFamily="2" charset="-128"/>
              </a:rPr>
              <a:t>Prost: Trinkgenuss mit Latein</a:t>
            </a:r>
            <a:endParaRPr lang="de-DE">
              <a:ea typeface="ＭＳ Ｐゴシック" pitchFamily="2" charset="-128"/>
              <a:cs typeface="ＭＳ Ｐゴシック" pitchFamily="2" charset="-128"/>
            </a:endParaRPr>
          </a:p>
        </p:txBody>
      </p:sp>
      <p:pic>
        <p:nvPicPr>
          <p:cNvPr id="60418" name="Bild 9" descr="Warsteiner2.JPG"/>
          <p:cNvPicPr>
            <a:picLocks noChangeAspect="1"/>
          </p:cNvPicPr>
          <p:nvPr/>
        </p:nvPicPr>
        <p:blipFill>
          <a:blip r:embed="rId2"/>
          <a:srcRect/>
          <a:stretch>
            <a:fillRect/>
          </a:stretch>
        </p:blipFill>
        <p:spPr bwMode="auto">
          <a:xfrm>
            <a:off x="395288" y="1916113"/>
            <a:ext cx="4591050" cy="4648200"/>
          </a:xfrm>
          <a:prstGeom prst="rect">
            <a:avLst/>
          </a:prstGeom>
          <a:noFill/>
          <a:ln w="9525">
            <a:noFill/>
            <a:miter lim="800000"/>
            <a:headEnd/>
            <a:tailEnd/>
          </a:ln>
        </p:spPr>
      </p:pic>
      <p:sp>
        <p:nvSpPr>
          <p:cNvPr id="11" name="Textfeld 10"/>
          <p:cNvSpPr txBox="1">
            <a:spLocks noChangeArrowheads="1"/>
          </p:cNvSpPr>
          <p:nvPr/>
        </p:nvSpPr>
        <p:spPr bwMode="auto">
          <a:xfrm>
            <a:off x="5219700" y="1989138"/>
            <a:ext cx="3032125" cy="400050"/>
          </a:xfrm>
          <a:prstGeom prst="rect">
            <a:avLst/>
          </a:prstGeom>
          <a:noFill/>
          <a:ln w="9525">
            <a:noFill/>
            <a:miter lim="800000"/>
            <a:headEnd/>
            <a:tailEnd/>
          </a:ln>
        </p:spPr>
        <p:txBody>
          <a:bodyPr wrap="none">
            <a:prstTxWarp prst="textNoShape">
              <a:avLst/>
            </a:prstTxWarp>
            <a:spAutoFit/>
          </a:bodyPr>
          <a:lstStyle/>
          <a:p>
            <a:r>
              <a:rPr lang="de-DE" sz="2000"/>
              <a:t>Ja was heißt das eigentlich?</a:t>
            </a:r>
          </a:p>
        </p:txBody>
      </p:sp>
      <p:sp>
        <p:nvSpPr>
          <p:cNvPr id="12" name="Textfeld 11"/>
          <p:cNvSpPr txBox="1">
            <a:spLocks noChangeArrowheads="1"/>
          </p:cNvSpPr>
          <p:nvPr/>
        </p:nvSpPr>
        <p:spPr bwMode="auto">
          <a:xfrm>
            <a:off x="5076825" y="3141663"/>
            <a:ext cx="3429000" cy="708025"/>
          </a:xfrm>
          <a:prstGeom prst="rect">
            <a:avLst/>
          </a:prstGeom>
          <a:noFill/>
          <a:ln w="9525">
            <a:noFill/>
            <a:miter lim="800000"/>
            <a:headEnd/>
            <a:tailEnd/>
          </a:ln>
        </p:spPr>
        <p:txBody>
          <a:bodyPr wrap="none">
            <a:prstTxWarp prst="textNoShape">
              <a:avLst/>
            </a:prstTxWarp>
            <a:spAutoFit/>
          </a:bodyPr>
          <a:lstStyle/>
          <a:p>
            <a:r>
              <a:rPr lang="de-DE" sz="2000"/>
              <a:t>praemium: Belohnung;</a:t>
            </a:r>
          </a:p>
          <a:p>
            <a:r>
              <a:rPr lang="de-DE" sz="2000"/>
              <a:t>verus, a, um: wahr, wirklich, echt</a:t>
            </a:r>
          </a:p>
        </p:txBody>
      </p:sp>
      <p:sp>
        <p:nvSpPr>
          <p:cNvPr id="13" name="Textfeld 12"/>
          <p:cNvSpPr txBox="1">
            <a:spLocks noChangeArrowheads="1"/>
          </p:cNvSpPr>
          <p:nvPr/>
        </p:nvSpPr>
        <p:spPr bwMode="auto">
          <a:xfrm>
            <a:off x="5003800" y="4797425"/>
            <a:ext cx="3822700" cy="708025"/>
          </a:xfrm>
          <a:prstGeom prst="rect">
            <a:avLst/>
          </a:prstGeom>
          <a:noFill/>
          <a:ln w="9525">
            <a:noFill/>
            <a:miter lim="800000"/>
            <a:headEnd/>
            <a:tailEnd/>
          </a:ln>
        </p:spPr>
        <p:txBody>
          <a:bodyPr wrap="none">
            <a:prstTxWarp prst="textNoShape">
              <a:avLst/>
            </a:prstTxWarp>
            <a:spAutoFit/>
          </a:bodyPr>
          <a:lstStyle/>
          <a:p>
            <a:r>
              <a:rPr lang="de-DE" sz="2000"/>
              <a:t>Die Antwort aus dem Lateinlexikon:</a:t>
            </a:r>
          </a:p>
          <a:p>
            <a:r>
              <a:rPr lang="de-DE" sz="2000"/>
              <a:t>eine echte Belohnung!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el 1"/>
          <p:cNvSpPr>
            <a:spLocks noGrp="1"/>
          </p:cNvSpPr>
          <p:nvPr>
            <p:ph type="title"/>
          </p:nvPr>
        </p:nvSpPr>
        <p:spPr>
          <a:xfrm>
            <a:off x="612775" y="228600"/>
            <a:ext cx="8153400" cy="990600"/>
          </a:xfrm>
        </p:spPr>
        <p:txBody>
          <a:bodyPr/>
          <a:lstStyle/>
          <a:p>
            <a:r>
              <a:rPr lang="de-DE" b="1">
                <a:ea typeface="ＭＳ Ｐゴシック" pitchFamily="2" charset="-128"/>
                <a:cs typeface="ＭＳ Ｐゴシック" pitchFamily="2" charset="-128"/>
              </a:rPr>
              <a:t>Prost: Trinkgenuss mit Latein</a:t>
            </a:r>
            <a:endParaRPr lang="de-DE">
              <a:ea typeface="ＭＳ Ｐゴシック" pitchFamily="2" charset="-128"/>
              <a:cs typeface="ＭＳ Ｐゴシック" pitchFamily="2" charset="-128"/>
            </a:endParaRPr>
          </a:p>
        </p:txBody>
      </p:sp>
      <p:sp>
        <p:nvSpPr>
          <p:cNvPr id="11" name="Textfeld 10"/>
          <p:cNvSpPr txBox="1">
            <a:spLocks noChangeArrowheads="1"/>
          </p:cNvSpPr>
          <p:nvPr/>
        </p:nvSpPr>
        <p:spPr bwMode="auto">
          <a:xfrm>
            <a:off x="4788024" y="1988840"/>
            <a:ext cx="4032448" cy="1631216"/>
          </a:xfrm>
          <a:prstGeom prst="rect">
            <a:avLst/>
          </a:prstGeom>
          <a:noFill/>
          <a:ln w="9525">
            <a:noFill/>
            <a:miter lim="800000"/>
            <a:headEnd/>
            <a:tailEnd/>
          </a:ln>
        </p:spPr>
        <p:txBody>
          <a:bodyPr wrap="square">
            <a:prstTxWarp prst="textNoShape">
              <a:avLst/>
            </a:prstTxWarp>
            <a:spAutoFit/>
          </a:bodyPr>
          <a:lstStyle/>
          <a:p>
            <a:r>
              <a:rPr lang="de-DE" sz="2000" dirty="0"/>
              <a:t>Das bayerische Reinheitsgebot:</a:t>
            </a:r>
          </a:p>
          <a:p>
            <a:r>
              <a:rPr lang="de-DE" sz="2000" dirty="0"/>
              <a:t>ex </a:t>
            </a:r>
            <a:r>
              <a:rPr lang="de-DE" sz="2000" dirty="0" err="1"/>
              <a:t>fontana</a:t>
            </a:r>
            <a:r>
              <a:rPr lang="de-DE" sz="2000" dirty="0"/>
              <a:t> </a:t>
            </a:r>
            <a:r>
              <a:rPr lang="de-DE" sz="2000" dirty="0" err="1"/>
              <a:t>pura</a:t>
            </a:r>
            <a:endParaRPr lang="de-DE" sz="2000" dirty="0"/>
          </a:p>
          <a:p>
            <a:r>
              <a:rPr lang="de-DE" sz="2000" dirty="0" err="1"/>
              <a:t>hordeum</a:t>
            </a:r>
            <a:r>
              <a:rPr lang="de-DE" sz="2000" dirty="0"/>
              <a:t> </a:t>
            </a:r>
            <a:r>
              <a:rPr lang="de-DE" sz="2000" dirty="0" err="1"/>
              <a:t>distichum</a:t>
            </a:r>
            <a:r>
              <a:rPr lang="de-DE" sz="2000" dirty="0"/>
              <a:t> </a:t>
            </a:r>
            <a:r>
              <a:rPr lang="de-DE" sz="2000" dirty="0" err="1"/>
              <a:t>nutans</a:t>
            </a:r>
            <a:endParaRPr lang="de-DE" sz="2000" dirty="0"/>
          </a:p>
          <a:p>
            <a:r>
              <a:rPr lang="de-DE" sz="2000" dirty="0" err="1"/>
              <a:t>humulus</a:t>
            </a:r>
            <a:r>
              <a:rPr lang="de-DE" sz="2000" dirty="0"/>
              <a:t> </a:t>
            </a:r>
            <a:r>
              <a:rPr lang="de-DE" sz="2000" dirty="0" err="1"/>
              <a:t>lupulus</a:t>
            </a:r>
            <a:r>
              <a:rPr lang="de-DE" sz="2000" dirty="0"/>
              <a:t> </a:t>
            </a:r>
            <a:r>
              <a:rPr lang="de-DE" sz="2000" dirty="0" err="1"/>
              <a:t>bavaricus</a:t>
            </a:r>
            <a:endParaRPr lang="de-DE" sz="2000" dirty="0"/>
          </a:p>
          <a:p>
            <a:r>
              <a:rPr lang="de-DE" sz="2000" dirty="0" err="1"/>
              <a:t>nunc</a:t>
            </a:r>
            <a:r>
              <a:rPr lang="de-DE" sz="2000" dirty="0"/>
              <a:t> </a:t>
            </a:r>
            <a:r>
              <a:rPr lang="de-DE" sz="2000" dirty="0" err="1"/>
              <a:t>est</a:t>
            </a:r>
            <a:r>
              <a:rPr lang="de-DE" sz="2000" dirty="0"/>
              <a:t> </a:t>
            </a:r>
            <a:r>
              <a:rPr lang="de-DE" sz="2000" dirty="0" err="1"/>
              <a:t>bibendum</a:t>
            </a:r>
            <a:r>
              <a:rPr lang="de-DE" sz="2000" dirty="0"/>
              <a:t>.</a:t>
            </a:r>
          </a:p>
        </p:txBody>
      </p:sp>
      <p:sp>
        <p:nvSpPr>
          <p:cNvPr id="12" name="Textfeld 11"/>
          <p:cNvSpPr txBox="1">
            <a:spLocks noChangeArrowheads="1"/>
          </p:cNvSpPr>
          <p:nvPr/>
        </p:nvSpPr>
        <p:spPr bwMode="auto">
          <a:xfrm>
            <a:off x="4788024" y="4293096"/>
            <a:ext cx="3888432" cy="1323439"/>
          </a:xfrm>
          <a:prstGeom prst="rect">
            <a:avLst/>
          </a:prstGeom>
          <a:noFill/>
          <a:ln w="9525">
            <a:noFill/>
            <a:miter lim="800000"/>
            <a:headEnd/>
            <a:tailEnd/>
          </a:ln>
        </p:spPr>
        <p:txBody>
          <a:bodyPr wrap="square">
            <a:prstTxWarp prst="textNoShape">
              <a:avLst/>
            </a:prstTxWarp>
            <a:spAutoFit/>
          </a:bodyPr>
          <a:lstStyle/>
          <a:p>
            <a:r>
              <a:rPr lang="de-DE" sz="1600" dirty="0"/>
              <a:t>aus reiner Quelle (Wasser)</a:t>
            </a:r>
          </a:p>
          <a:p>
            <a:r>
              <a:rPr lang="de-DE" sz="1600" dirty="0"/>
              <a:t>(und) zweizeilige nickende Gerste</a:t>
            </a:r>
          </a:p>
          <a:p>
            <a:r>
              <a:rPr lang="de-DE" sz="1600" dirty="0"/>
              <a:t>(und) echter Hopfen aus Bayern.</a:t>
            </a:r>
          </a:p>
          <a:p>
            <a:endParaRPr lang="de-DE" sz="1600" dirty="0"/>
          </a:p>
          <a:p>
            <a:r>
              <a:rPr lang="de-DE" sz="1600" dirty="0"/>
              <a:t>Jetzt muss getrunken werden.</a:t>
            </a:r>
          </a:p>
        </p:txBody>
      </p:sp>
      <p:sp>
        <p:nvSpPr>
          <p:cNvPr id="13" name="Textfeld 12"/>
          <p:cNvSpPr txBox="1">
            <a:spLocks noChangeArrowheads="1"/>
          </p:cNvSpPr>
          <p:nvPr/>
        </p:nvSpPr>
        <p:spPr bwMode="auto">
          <a:xfrm>
            <a:off x="4788024" y="5877272"/>
            <a:ext cx="3221355" cy="400110"/>
          </a:xfrm>
          <a:prstGeom prst="rect">
            <a:avLst/>
          </a:prstGeom>
          <a:noFill/>
          <a:ln w="9525">
            <a:noFill/>
            <a:miter lim="800000"/>
            <a:headEnd/>
            <a:tailEnd/>
          </a:ln>
        </p:spPr>
        <p:txBody>
          <a:bodyPr wrap="none">
            <a:prstTxWarp prst="textNoShape">
              <a:avLst/>
            </a:prstTxWarp>
            <a:spAutoFit/>
          </a:bodyPr>
          <a:lstStyle/>
          <a:p>
            <a:r>
              <a:rPr lang="de-DE" sz="2000" dirty="0"/>
              <a:t>Klüger werden </a:t>
            </a:r>
            <a:r>
              <a:rPr lang="de-DE" sz="2000"/>
              <a:t>durch Bier?</a:t>
            </a:r>
            <a:endParaRPr lang="de-DE" sz="2000" dirty="0"/>
          </a:p>
        </p:txBody>
      </p:sp>
      <p:pic>
        <p:nvPicPr>
          <p:cNvPr id="2" name="Bild 1" descr="Klostergold hel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628800"/>
            <a:ext cx="4379596" cy="4824536"/>
          </a:xfrm>
          <a:prstGeom prst="rect">
            <a:avLst/>
          </a:prstGeom>
        </p:spPr>
      </p:pic>
    </p:spTree>
    <p:extLst>
      <p:ext uri="{BB962C8B-B14F-4D97-AF65-F5344CB8AC3E}">
        <p14:creationId xmlns:p14="http://schemas.microsoft.com/office/powerpoint/2010/main" val="6163668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Prost: Trinkgenuss mit Latein</a:t>
            </a:r>
          </a:p>
        </p:txBody>
      </p:sp>
      <p:sp>
        <p:nvSpPr>
          <p:cNvPr id="5" name="Textfeld 4"/>
          <p:cNvSpPr txBox="1">
            <a:spLocks noChangeArrowheads="1"/>
          </p:cNvSpPr>
          <p:nvPr/>
        </p:nvSpPr>
        <p:spPr bwMode="auto">
          <a:xfrm>
            <a:off x="6588125" y="2309813"/>
            <a:ext cx="2022475" cy="457200"/>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liberator? </a:t>
            </a:r>
          </a:p>
        </p:txBody>
      </p:sp>
      <p:pic>
        <p:nvPicPr>
          <p:cNvPr id="7" name="Inhaltsplatzhalter 6" descr="Normal$20Maroc$20-$20Liberator.jpg"/>
          <p:cNvPicPr>
            <a:picLocks noGrp="1" noChangeAspect="1"/>
          </p:cNvPicPr>
          <p:nvPr>
            <p:ph sz="quarter" idx="1"/>
          </p:nvPr>
        </p:nvPicPr>
        <p:blipFill>
          <a:blip r:embed="rId3"/>
          <a:srcRect/>
          <a:stretch>
            <a:fillRect/>
          </a:stretch>
        </p:blipFill>
        <p:spPr>
          <a:xfrm>
            <a:off x="150813" y="2492375"/>
            <a:ext cx="4852987" cy="2773363"/>
          </a:xfrm>
        </p:spPr>
      </p:pic>
      <p:sp>
        <p:nvSpPr>
          <p:cNvPr id="8" name="Textfeld 7"/>
          <p:cNvSpPr txBox="1">
            <a:spLocks noChangeArrowheads="1"/>
          </p:cNvSpPr>
          <p:nvPr/>
        </p:nvSpPr>
        <p:spPr bwMode="auto">
          <a:xfrm>
            <a:off x="611188" y="1628775"/>
            <a:ext cx="6192837" cy="519113"/>
          </a:xfrm>
          <a:prstGeom prst="rect">
            <a:avLst/>
          </a:prstGeom>
          <a:noFill/>
          <a:ln w="9525">
            <a:noFill/>
            <a:miter lim="800000"/>
            <a:headEnd/>
            <a:tailEnd/>
          </a:ln>
        </p:spPr>
        <p:txBody>
          <a:bodyPr>
            <a:prstTxWarp prst="textNoShape">
              <a:avLst/>
            </a:prstTxWarp>
            <a:spAutoFit/>
          </a:bodyPr>
          <a:lstStyle/>
          <a:p>
            <a:r>
              <a:rPr lang="de-DE" sz="2800" b="1">
                <a:latin typeface="Tw Cen MT" pitchFamily="2" charset="-18"/>
              </a:rPr>
              <a:t>dazu eventuell….?????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el 6"/>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Einkaufsliste</a:t>
            </a:r>
          </a:p>
        </p:txBody>
      </p:sp>
      <p:sp>
        <p:nvSpPr>
          <p:cNvPr id="13314" name="Inhaltsplatzhalter 7"/>
          <p:cNvSpPr>
            <a:spLocks noGrp="1"/>
          </p:cNvSpPr>
          <p:nvPr>
            <p:ph sz="quarter" idx="1"/>
          </p:nvPr>
        </p:nvSpPr>
        <p:spPr>
          <a:xfrm>
            <a:off x="612775" y="1600200"/>
            <a:ext cx="8153400" cy="4495800"/>
          </a:xfrm>
        </p:spPr>
        <p:txBody>
          <a:bodyPr/>
          <a:lstStyle/>
          <a:p>
            <a:pPr eaLnBrk="1" hangingPunct="1">
              <a:lnSpc>
                <a:spcPct val="80000"/>
              </a:lnSpc>
            </a:pPr>
            <a:r>
              <a:rPr lang="de-DE" sz="2000">
                <a:ea typeface="ＭＳ Ｐゴシック" pitchFamily="2" charset="-128"/>
                <a:cs typeface="ＭＳ Ｐゴシック" pitchFamily="2" charset="-128"/>
              </a:rPr>
              <a:t>1. Latein im Kühlregal</a:t>
            </a:r>
          </a:p>
          <a:p>
            <a:pPr eaLnBrk="1" hangingPunct="1">
              <a:lnSpc>
                <a:spcPct val="80000"/>
              </a:lnSpc>
            </a:pPr>
            <a:r>
              <a:rPr lang="de-DE" sz="2000">
                <a:ea typeface="ＭＳ Ｐゴシック" pitchFamily="2" charset="-128"/>
                <a:cs typeface="ＭＳ Ｐゴシック" pitchFamily="2" charset="-128"/>
              </a:rPr>
              <a:t>2. Hygiene mit Latein</a:t>
            </a:r>
          </a:p>
          <a:p>
            <a:pPr eaLnBrk="1" hangingPunct="1">
              <a:lnSpc>
                <a:spcPct val="80000"/>
              </a:lnSpc>
            </a:pPr>
            <a:r>
              <a:rPr lang="de-DE" sz="2000">
                <a:ea typeface="ＭＳ Ｐゴシック" pitchFamily="2" charset="-128"/>
                <a:cs typeface="ＭＳ Ｐゴシック" pitchFamily="2" charset="-128"/>
              </a:rPr>
              <a:t>3. Prost: Trinkgenuss mit Latein</a:t>
            </a:r>
          </a:p>
          <a:p>
            <a:pPr eaLnBrk="1" hangingPunct="1">
              <a:lnSpc>
                <a:spcPct val="80000"/>
              </a:lnSpc>
            </a:pPr>
            <a:r>
              <a:rPr lang="de-DE" sz="2000">
                <a:ea typeface="ＭＳ Ｐゴシック" pitchFamily="2" charset="-128"/>
                <a:cs typeface="ＭＳ Ｐゴシック" pitchFamily="2" charset="-128"/>
              </a:rPr>
              <a:t>4. Latein für Naschkatzen</a:t>
            </a:r>
          </a:p>
          <a:p>
            <a:pPr eaLnBrk="1" hangingPunct="1">
              <a:lnSpc>
                <a:spcPct val="80000"/>
              </a:lnSpc>
            </a:pPr>
            <a:r>
              <a:rPr lang="de-DE" sz="2000">
                <a:ea typeface="ＭＳ Ｐゴシック" pitchFamily="2" charset="-128"/>
                <a:cs typeface="ＭＳ Ｐゴシック" pitchFamily="2" charset="-128"/>
              </a:rPr>
              <a:t>5. Latein für Kinder</a:t>
            </a:r>
          </a:p>
          <a:p>
            <a:pPr eaLnBrk="1" hangingPunct="1">
              <a:lnSpc>
                <a:spcPct val="80000"/>
              </a:lnSpc>
            </a:pPr>
            <a:r>
              <a:rPr lang="de-DE" sz="2000">
                <a:ea typeface="ＭＳ Ｐゴシック" pitchFamily="2" charset="-128"/>
                <a:cs typeface="ＭＳ Ｐゴシック" pitchFamily="2" charset="-128"/>
              </a:rPr>
              <a:t>6. Latein intim! </a:t>
            </a:r>
          </a:p>
          <a:p>
            <a:pPr eaLnBrk="1" hangingPunct="1">
              <a:lnSpc>
                <a:spcPct val="80000"/>
              </a:lnSpc>
            </a:pPr>
            <a:r>
              <a:rPr lang="de-DE" sz="2000">
                <a:ea typeface="ＭＳ Ｐゴシック" pitchFamily="2" charset="-128"/>
                <a:cs typeface="ＭＳ Ｐゴシック" pitchFamily="2" charset="-128"/>
              </a:rPr>
              <a:t>7. Gesundheit mit Latein!</a:t>
            </a:r>
          </a:p>
          <a:p>
            <a:pPr eaLnBrk="1" hangingPunct="1">
              <a:lnSpc>
                <a:spcPct val="80000"/>
              </a:lnSpc>
            </a:pPr>
            <a:r>
              <a:rPr lang="de-DE" sz="2000">
                <a:ea typeface="ＭＳ Ｐゴシック" pitchFamily="2" charset="-128"/>
                <a:cs typeface="ＭＳ Ｐゴシック" pitchFamily="2" charset="-128"/>
              </a:rPr>
              <a:t>8. Latein ist tierisch gut</a:t>
            </a:r>
          </a:p>
          <a:p>
            <a:pPr eaLnBrk="1" hangingPunct="1">
              <a:lnSpc>
                <a:spcPct val="80000"/>
              </a:lnSpc>
            </a:pPr>
            <a:r>
              <a:rPr lang="de-DE" sz="2000">
                <a:ea typeface="ＭＳ Ｐゴシック" pitchFamily="2" charset="-128"/>
                <a:cs typeface="ＭＳ Ｐゴシック" pitchFamily="2" charset="-128"/>
              </a:rPr>
              <a:t>9. Latein zum in der Pfeife Rauchen!</a:t>
            </a:r>
          </a:p>
          <a:p>
            <a:pPr eaLnBrk="1" hangingPunct="1">
              <a:lnSpc>
                <a:spcPct val="80000"/>
              </a:lnSpc>
            </a:pPr>
            <a:r>
              <a:rPr lang="de-DE" sz="2000">
                <a:ea typeface="ＭＳ Ｐゴシック" pitchFamily="2" charset="-128"/>
                <a:cs typeface="ＭＳ Ｐゴシック" pitchFamily="2" charset="-128"/>
              </a:rPr>
              <a:t>10. Latein zum Lesen!</a:t>
            </a:r>
          </a:p>
          <a:p>
            <a:pPr eaLnBrk="1" hangingPunct="1">
              <a:lnSpc>
                <a:spcPct val="80000"/>
              </a:lnSpc>
            </a:pPr>
            <a:r>
              <a:rPr lang="de-DE" sz="2000">
                <a:ea typeface="ＭＳ Ｐゴシック" pitchFamily="2" charset="-128"/>
                <a:cs typeface="ＭＳ Ｐゴシック" pitchFamily="2" charset="-128"/>
              </a:rPr>
              <a:t>11. Kassensturz</a:t>
            </a:r>
          </a:p>
          <a:p>
            <a:pPr eaLnBrk="1" hangingPunct="1">
              <a:lnSpc>
                <a:spcPct val="80000"/>
              </a:lnSpc>
            </a:pPr>
            <a:endParaRPr lang="de-DE" sz="1000">
              <a:ea typeface="ＭＳ Ｐゴシック" pitchFamily="2" charset="-128"/>
              <a:cs typeface="ＭＳ Ｐゴシック" pitchFamily="2" charset="-128"/>
            </a:endParaRPr>
          </a:p>
          <a:p>
            <a:pPr eaLnBrk="1" hangingPunct="1">
              <a:lnSpc>
                <a:spcPct val="80000"/>
              </a:lnSpc>
            </a:pPr>
            <a:r>
              <a:rPr lang="de-DE" sz="2000">
                <a:ea typeface="ＭＳ Ｐゴシック" pitchFamily="2" charset="-128"/>
                <a:cs typeface="ＭＳ Ｐゴシック" pitchFamily="2" charset="-128"/>
              </a:rPr>
              <a:t>Auf dem Weg nach Hause: Unterwegs mit Latein</a:t>
            </a:r>
          </a:p>
        </p:txBody>
      </p:sp>
      <p:pic>
        <p:nvPicPr>
          <p:cNvPr id="13315" name="Grafik 3" descr="einkaufswagen.gif"/>
          <p:cNvPicPr>
            <a:picLocks noChangeAspect="1"/>
          </p:cNvPicPr>
          <p:nvPr/>
        </p:nvPicPr>
        <p:blipFill>
          <a:blip r:embed="rId3"/>
          <a:srcRect/>
          <a:stretch>
            <a:fillRect/>
          </a:stretch>
        </p:blipFill>
        <p:spPr bwMode="auto">
          <a:xfrm>
            <a:off x="6300788" y="1628775"/>
            <a:ext cx="2843212" cy="3360738"/>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Prost: Trinkgenuss mit Latein</a:t>
            </a:r>
          </a:p>
        </p:txBody>
      </p:sp>
      <p:sp>
        <p:nvSpPr>
          <p:cNvPr id="5" name="Textfeld 4"/>
          <p:cNvSpPr txBox="1">
            <a:spLocks noChangeArrowheads="1"/>
          </p:cNvSpPr>
          <p:nvPr/>
        </p:nvSpPr>
        <p:spPr bwMode="auto">
          <a:xfrm>
            <a:off x="7235825" y="1773238"/>
            <a:ext cx="1603375" cy="822325"/>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aqua:</a:t>
            </a:r>
          </a:p>
          <a:p>
            <a:r>
              <a:rPr lang="de-DE" sz="2400">
                <a:latin typeface="Tw Cen MT" pitchFamily="2" charset="-18"/>
              </a:rPr>
              <a:t>Wasser</a:t>
            </a:r>
          </a:p>
        </p:txBody>
      </p:sp>
      <p:pic>
        <p:nvPicPr>
          <p:cNvPr id="63491" name="Inhaltsplatzhalter 6" descr="DSC00823.JPG"/>
          <p:cNvPicPr>
            <a:picLocks noGrp="1" noChangeAspect="1"/>
          </p:cNvPicPr>
          <p:nvPr>
            <p:ph sz="quarter" idx="1"/>
          </p:nvPr>
        </p:nvPicPr>
        <p:blipFill>
          <a:blip r:embed="rId3"/>
          <a:srcRect/>
          <a:stretch>
            <a:fillRect/>
          </a:stretch>
        </p:blipFill>
        <p:spPr>
          <a:xfrm>
            <a:off x="3779838" y="1531938"/>
            <a:ext cx="1582737" cy="5281612"/>
          </a:xfrm>
        </p:spPr>
      </p:pic>
      <p:sp>
        <p:nvSpPr>
          <p:cNvPr id="78853" name="Textfeld 5"/>
          <p:cNvSpPr txBox="1">
            <a:spLocks noChangeArrowheads="1"/>
          </p:cNvSpPr>
          <p:nvPr/>
        </p:nvSpPr>
        <p:spPr bwMode="auto">
          <a:xfrm>
            <a:off x="7235825" y="5029200"/>
            <a:ext cx="787400" cy="830263"/>
          </a:xfrm>
          <a:prstGeom prst="rect">
            <a:avLst/>
          </a:prstGeom>
          <a:noFill/>
          <a:ln w="9525">
            <a:noFill/>
            <a:miter lim="800000"/>
            <a:headEnd/>
            <a:tailEnd/>
          </a:ln>
        </p:spPr>
        <p:txBody>
          <a:bodyPr wrap="none">
            <a:prstTxWarp prst="textNoShape">
              <a:avLst/>
            </a:prstTxWarp>
            <a:spAutoFit/>
          </a:bodyPr>
          <a:lstStyle/>
          <a:p>
            <a:r>
              <a:rPr lang="de-DE" sz="2400">
                <a:latin typeface="Tw Cen MT" pitchFamily="2" charset="-18"/>
              </a:rPr>
              <a:t>plus:</a:t>
            </a:r>
          </a:p>
          <a:p>
            <a:r>
              <a:rPr lang="de-DE" sz="2400">
                <a:latin typeface="Tw Cen MT" pitchFamily="2" charset="-18"/>
              </a:rPr>
              <a:t>mehr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8853"/>
                                        </p:tgtEl>
                                        <p:attrNameLst>
                                          <p:attrName>style.visibility</p:attrName>
                                        </p:attrNameLst>
                                      </p:cBhvr>
                                      <p:to>
                                        <p:strVal val="visible"/>
                                      </p:to>
                                    </p:set>
                                    <p:animEffect transition="in" filter="fade">
                                      <p:cBhvr>
                                        <p:cTn id="11" dur="1000"/>
                                        <p:tgtEl>
                                          <p:spTgt spid="78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885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Prost: Trinkgenuss mit Latein</a:t>
            </a:r>
          </a:p>
        </p:txBody>
      </p:sp>
      <p:pic>
        <p:nvPicPr>
          <p:cNvPr id="9" name="Inhaltsplatzhalter 8" descr="BQ_C_0_5LMWPET_320.jpg"/>
          <p:cNvPicPr>
            <a:picLocks noGrp="1" noChangeAspect="1"/>
          </p:cNvPicPr>
          <p:nvPr>
            <p:ph sz="quarter" idx="1"/>
          </p:nvPr>
        </p:nvPicPr>
        <p:blipFill>
          <a:blip r:embed="rId3"/>
          <a:srcRect/>
          <a:stretch>
            <a:fillRect/>
          </a:stretch>
        </p:blipFill>
        <p:spPr>
          <a:xfrm>
            <a:off x="3132138" y="1773238"/>
            <a:ext cx="4824412" cy="4824412"/>
          </a:xfrm>
        </p:spPr>
      </p:pic>
      <p:sp>
        <p:nvSpPr>
          <p:cNvPr id="5" name="Textfeld 4"/>
          <p:cNvSpPr txBox="1">
            <a:spLocks noChangeArrowheads="1"/>
          </p:cNvSpPr>
          <p:nvPr/>
        </p:nvSpPr>
        <p:spPr bwMode="auto">
          <a:xfrm>
            <a:off x="6324600" y="1773238"/>
            <a:ext cx="2424113" cy="701675"/>
          </a:xfrm>
          <a:prstGeom prst="rect">
            <a:avLst/>
          </a:prstGeom>
          <a:noFill/>
          <a:ln w="9525">
            <a:noFill/>
            <a:miter lim="800000"/>
            <a:headEnd/>
            <a:tailEnd/>
          </a:ln>
        </p:spPr>
        <p:txBody>
          <a:bodyPr>
            <a:prstTxWarp prst="textNoShape">
              <a:avLst/>
            </a:prstTxWarp>
            <a:spAutoFit/>
          </a:bodyPr>
          <a:lstStyle/>
          <a:p>
            <a:r>
              <a:rPr lang="de-DE" sz="2000">
                <a:latin typeface="Tw Cen MT" pitchFamily="2" charset="-18"/>
              </a:rPr>
              <a:t>bonus, -a, -um: gut</a:t>
            </a:r>
          </a:p>
        </p:txBody>
      </p:sp>
      <p:pic>
        <p:nvPicPr>
          <p:cNvPr id="10" name="Grafik 9" descr="img_bonaqua.jpg"/>
          <p:cNvPicPr>
            <a:picLocks noChangeAspect="1"/>
          </p:cNvPicPr>
          <p:nvPr/>
        </p:nvPicPr>
        <p:blipFill>
          <a:blip r:embed="rId4"/>
          <a:srcRect/>
          <a:stretch>
            <a:fillRect/>
          </a:stretch>
        </p:blipFill>
        <p:spPr bwMode="auto">
          <a:xfrm>
            <a:off x="0" y="1557338"/>
            <a:ext cx="3714750" cy="3173412"/>
          </a:xfrm>
          <a:prstGeom prst="rect">
            <a:avLst/>
          </a:prstGeom>
          <a:noFill/>
          <a:ln w="9525">
            <a:noFill/>
            <a:miter lim="800000"/>
            <a:headEnd/>
            <a:tailEnd/>
          </a:ln>
        </p:spPr>
      </p:pic>
      <p:sp>
        <p:nvSpPr>
          <p:cNvPr id="7" name="Textfeld 6"/>
          <p:cNvSpPr txBox="1">
            <a:spLocks noChangeArrowheads="1"/>
          </p:cNvSpPr>
          <p:nvPr/>
        </p:nvSpPr>
        <p:spPr bwMode="auto">
          <a:xfrm>
            <a:off x="6289675" y="2852738"/>
            <a:ext cx="2603500" cy="701675"/>
          </a:xfrm>
          <a:prstGeom prst="rect">
            <a:avLst/>
          </a:prstGeom>
          <a:noFill/>
          <a:ln w="9525">
            <a:noFill/>
            <a:miter lim="800000"/>
            <a:headEnd/>
            <a:tailEnd/>
          </a:ln>
        </p:spPr>
        <p:txBody>
          <a:bodyPr>
            <a:prstTxWarp prst="textNoShape">
              <a:avLst/>
            </a:prstTxWarp>
            <a:spAutoFit/>
          </a:bodyPr>
          <a:lstStyle/>
          <a:p>
            <a:r>
              <a:rPr lang="de-DE" sz="2000">
                <a:latin typeface="Tw Cen MT" pitchFamily="2" charset="-18"/>
              </a:rPr>
              <a:t>Bonaqua = gutes Wasser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3000"/>
                                        <p:tgtEl>
                                          <p:spTgt spid="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Prost: Trinkgenuss mit Latein</a:t>
            </a:r>
          </a:p>
        </p:txBody>
      </p:sp>
      <p:pic>
        <p:nvPicPr>
          <p:cNvPr id="9" name="Inhaltsplatzhalter 8" descr="levissima_nat.jpg"/>
          <p:cNvPicPr>
            <a:picLocks noGrp="1" noChangeAspect="1"/>
          </p:cNvPicPr>
          <p:nvPr>
            <p:ph sz="quarter" idx="1"/>
          </p:nvPr>
        </p:nvPicPr>
        <p:blipFill>
          <a:blip r:embed="rId3"/>
          <a:srcRect/>
          <a:stretch>
            <a:fillRect/>
          </a:stretch>
        </p:blipFill>
        <p:spPr>
          <a:xfrm>
            <a:off x="323850" y="1773238"/>
            <a:ext cx="2809875" cy="4495800"/>
          </a:xfrm>
        </p:spPr>
      </p:pic>
      <p:sp>
        <p:nvSpPr>
          <p:cNvPr id="5" name="Textfeld 4"/>
          <p:cNvSpPr txBox="1">
            <a:spLocks noChangeArrowheads="1"/>
          </p:cNvSpPr>
          <p:nvPr/>
        </p:nvSpPr>
        <p:spPr bwMode="auto">
          <a:xfrm>
            <a:off x="3924300" y="1773238"/>
            <a:ext cx="4535488" cy="457200"/>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levis: leicht</a:t>
            </a:r>
          </a:p>
        </p:txBody>
      </p:sp>
      <p:sp>
        <p:nvSpPr>
          <p:cNvPr id="7" name="Textfeld 6"/>
          <p:cNvSpPr txBox="1">
            <a:spLocks noChangeArrowheads="1"/>
          </p:cNvSpPr>
          <p:nvPr/>
        </p:nvSpPr>
        <p:spPr bwMode="auto">
          <a:xfrm>
            <a:off x="3851275" y="2420938"/>
            <a:ext cx="4537075" cy="457200"/>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sym typeface="Wingdings" pitchFamily="2" charset="2"/>
              </a:rPr>
              <a:t> levissima?</a:t>
            </a:r>
            <a:endParaRPr lang="de-DE" sz="2400">
              <a:latin typeface="Tw Cen MT" pitchFamily="2" charset="-1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xit" presetSubtype="1" fill="hold" nodeType="clickEffect">
                                  <p:stCondLst>
                                    <p:cond delay="0"/>
                                  </p:stCondLst>
                                  <p:childTnLst>
                                    <p:anim calcmode="lin" valueType="num">
                                      <p:cBhvr additive="base">
                                        <p:cTn id="21" dur="500"/>
                                        <p:tgtEl>
                                          <p:spTgt spid="9"/>
                                        </p:tgtEl>
                                        <p:attrNameLst>
                                          <p:attrName>ppt_x</p:attrName>
                                        </p:attrNameLst>
                                      </p:cBhvr>
                                      <p:tavLst>
                                        <p:tav tm="0">
                                          <p:val>
                                            <p:strVal val="ppt_x"/>
                                          </p:val>
                                        </p:tav>
                                        <p:tav tm="100000">
                                          <p:val>
                                            <p:strVal val="ppt_x"/>
                                          </p:val>
                                        </p:tav>
                                      </p:tavLst>
                                    </p:anim>
                                    <p:anim calcmode="lin" valueType="num">
                                      <p:cBhvr additive="base">
                                        <p:cTn id="22" dur="500"/>
                                        <p:tgtEl>
                                          <p:spTgt spid="9"/>
                                        </p:tgtEl>
                                        <p:attrNameLst>
                                          <p:attrName>ppt_y</p:attrName>
                                        </p:attrNameLst>
                                      </p:cBhvr>
                                      <p:tavLst>
                                        <p:tav tm="0">
                                          <p:val>
                                            <p:strVal val="ppt_y"/>
                                          </p:val>
                                        </p:tav>
                                        <p:tav tm="100000">
                                          <p:val>
                                            <p:strVal val="0-ppt_h/2"/>
                                          </p:val>
                                        </p:tav>
                                      </p:tavLst>
                                    </p:anim>
                                    <p:set>
                                      <p:cBhvr>
                                        <p:cTn id="23" dur="1" fill="hold">
                                          <p:stCondLst>
                                            <p:cond delay="499"/>
                                          </p:stCondLst>
                                        </p:cTn>
                                        <p:tgtEl>
                                          <p:spTgt spid="9"/>
                                        </p:tgtEl>
                                        <p:attrNameLst>
                                          <p:attrName>style.visibility</p:attrName>
                                        </p:attrNameLst>
                                      </p:cBhvr>
                                      <p:to>
                                        <p:strVal val="hidden"/>
                                      </p:to>
                                    </p:set>
                                  </p:childTnLst>
                                </p:cTn>
                              </p:par>
                            </p:childTnLst>
                          </p:cTn>
                        </p:par>
                        <p:par>
                          <p:cTn id="24" fill="hold" nodeType="afterGroup">
                            <p:stCondLst>
                              <p:cond delay="500"/>
                            </p:stCondLst>
                            <p:childTnLst>
                              <p:par>
                                <p:cTn id="25" presetID="2" presetClass="exit" presetSubtype="1" accel="50000" decel="50000" fill="hold" grpId="1" nodeType="afterEffect">
                                  <p:stCondLst>
                                    <p:cond delay="0"/>
                                  </p:stCondLst>
                                  <p:childTnLst>
                                    <p:anim calcmode="lin" valueType="num">
                                      <p:cBhvr additive="base">
                                        <p:cTn id="26" dur="1000"/>
                                        <p:tgtEl>
                                          <p:spTgt spid="5"/>
                                        </p:tgtEl>
                                        <p:attrNameLst>
                                          <p:attrName>ppt_x</p:attrName>
                                        </p:attrNameLst>
                                      </p:cBhvr>
                                      <p:tavLst>
                                        <p:tav tm="0">
                                          <p:val>
                                            <p:strVal val="ppt_x"/>
                                          </p:val>
                                        </p:tav>
                                        <p:tav tm="100000">
                                          <p:val>
                                            <p:strVal val="ppt_x"/>
                                          </p:val>
                                        </p:tav>
                                      </p:tavLst>
                                    </p:anim>
                                    <p:anim calcmode="lin" valueType="num">
                                      <p:cBhvr additive="base">
                                        <p:cTn id="27" dur="1000"/>
                                        <p:tgtEl>
                                          <p:spTgt spid="5"/>
                                        </p:tgtEl>
                                        <p:attrNameLst>
                                          <p:attrName>ppt_y</p:attrName>
                                        </p:attrNameLst>
                                      </p:cBhvr>
                                      <p:tavLst>
                                        <p:tav tm="0">
                                          <p:val>
                                            <p:strVal val="ppt_y"/>
                                          </p:val>
                                        </p:tav>
                                        <p:tav tm="100000">
                                          <p:val>
                                            <p:strVal val="0-ppt_h/2"/>
                                          </p:val>
                                        </p:tav>
                                      </p:tavLst>
                                    </p:anim>
                                    <p:set>
                                      <p:cBhvr>
                                        <p:cTn id="28" dur="1" fill="hold">
                                          <p:stCondLst>
                                            <p:cond delay="999"/>
                                          </p:stCondLst>
                                        </p:cTn>
                                        <p:tgtEl>
                                          <p:spTgt spid="5"/>
                                        </p:tgtEl>
                                        <p:attrNameLst>
                                          <p:attrName>style.visibility</p:attrName>
                                        </p:attrNameLst>
                                      </p:cBhvr>
                                      <p:to>
                                        <p:strVal val="hidden"/>
                                      </p:to>
                                    </p:set>
                                  </p:childTnLst>
                                </p:cTn>
                              </p:par>
                            </p:childTnLst>
                          </p:cTn>
                        </p:par>
                        <p:par>
                          <p:cTn id="29" fill="hold" nodeType="afterGroup">
                            <p:stCondLst>
                              <p:cond delay="1500"/>
                            </p:stCondLst>
                            <p:childTnLst>
                              <p:par>
                                <p:cTn id="30" presetID="2" presetClass="exit" presetSubtype="1" accel="50000" decel="50000" fill="hold" grpId="1" nodeType="after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0-ppt_h/2"/>
                                          </p:val>
                                        </p:tav>
                                      </p:tavLst>
                                    </p:anim>
                                    <p:set>
                                      <p:cBhvr>
                                        <p:cTn id="3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Prost: Trinkgenuss mit Latein</a:t>
            </a:r>
          </a:p>
        </p:txBody>
      </p:sp>
      <p:pic>
        <p:nvPicPr>
          <p:cNvPr id="9" name="Inhaltsplatzhalter 8" descr="levissima_nat.jpg"/>
          <p:cNvPicPr>
            <a:picLocks noGrp="1" noChangeAspect="1"/>
          </p:cNvPicPr>
          <p:nvPr>
            <p:ph sz="quarter" idx="1"/>
          </p:nvPr>
        </p:nvPicPr>
        <p:blipFill>
          <a:blip r:embed="rId3"/>
          <a:srcRect/>
          <a:stretch>
            <a:fillRect/>
          </a:stretch>
        </p:blipFill>
        <p:spPr>
          <a:xfrm rot="5400000">
            <a:off x="-775493" y="3491706"/>
            <a:ext cx="5257800" cy="1474787"/>
          </a:xfrm>
        </p:spPr>
      </p:pic>
      <p:sp>
        <p:nvSpPr>
          <p:cNvPr id="5" name="Textfeld 4"/>
          <p:cNvSpPr txBox="1">
            <a:spLocks noChangeArrowheads="1"/>
          </p:cNvSpPr>
          <p:nvPr/>
        </p:nvSpPr>
        <p:spPr bwMode="auto">
          <a:xfrm>
            <a:off x="4043363" y="1905000"/>
            <a:ext cx="2400300" cy="461963"/>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salutaris: heilsam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Prost: Trinkgenuss mit Latein</a:t>
            </a:r>
          </a:p>
        </p:txBody>
      </p:sp>
      <p:pic>
        <p:nvPicPr>
          <p:cNvPr id="8" name="Inhaltsplatzhalter 7" descr="9005425000742.JPG"/>
          <p:cNvPicPr>
            <a:picLocks noGrp="1" noChangeAspect="1"/>
          </p:cNvPicPr>
          <p:nvPr>
            <p:ph sz="quarter" idx="1"/>
          </p:nvPr>
        </p:nvPicPr>
        <p:blipFill>
          <a:blip r:embed="rId3"/>
          <a:srcRect/>
          <a:stretch>
            <a:fillRect/>
          </a:stretch>
        </p:blipFill>
        <p:spPr>
          <a:xfrm>
            <a:off x="684213" y="1700213"/>
            <a:ext cx="3167062" cy="5062537"/>
          </a:xfrm>
        </p:spPr>
      </p:pic>
      <p:sp>
        <p:nvSpPr>
          <p:cNvPr id="5" name="Textfeld 4"/>
          <p:cNvSpPr txBox="1">
            <a:spLocks noChangeArrowheads="1"/>
          </p:cNvSpPr>
          <p:nvPr/>
        </p:nvSpPr>
        <p:spPr bwMode="auto">
          <a:xfrm>
            <a:off x="5004048" y="1628800"/>
            <a:ext cx="3455988" cy="830997"/>
          </a:xfrm>
          <a:prstGeom prst="rect">
            <a:avLst/>
          </a:prstGeom>
          <a:noFill/>
          <a:ln w="9525">
            <a:noFill/>
            <a:miter lim="800000"/>
            <a:headEnd/>
            <a:tailEnd/>
          </a:ln>
        </p:spPr>
        <p:txBody>
          <a:bodyPr>
            <a:prstTxWarp prst="textNoShape">
              <a:avLst/>
            </a:prstTxWarp>
            <a:spAutoFit/>
          </a:bodyPr>
          <a:lstStyle/>
          <a:p>
            <a:r>
              <a:rPr lang="de-DE" sz="2400" dirty="0">
                <a:latin typeface="Tw Cen MT" pitchFamily="2" charset="-18"/>
              </a:rPr>
              <a:t>Genieße den Tag!</a:t>
            </a:r>
          </a:p>
          <a:p>
            <a:r>
              <a:rPr lang="de-DE" sz="2400" dirty="0">
                <a:latin typeface="Tw Cen MT" pitchFamily="2" charset="-18"/>
              </a:rPr>
              <a:t>               - Horaz</a:t>
            </a:r>
          </a:p>
        </p:txBody>
      </p:sp>
      <p:pic>
        <p:nvPicPr>
          <p:cNvPr id="2" name="Bild 1" descr="Bildschirmfoto 2013-08-20 um 14.19.5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3968" y="2564903"/>
            <a:ext cx="4248472" cy="4208533"/>
          </a:xfrm>
          <a:prstGeom prst="rect">
            <a:avLst/>
          </a:prstGeom>
        </p:spPr>
      </p:pic>
      <p:pic>
        <p:nvPicPr>
          <p:cNvPr id="3" name="Bild 2" descr="Karte diem HVV.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8064" y="3717032"/>
            <a:ext cx="2907792" cy="2139696"/>
          </a:xfrm>
          <a:prstGeom prst="rect">
            <a:avLst/>
          </a:prstGeom>
        </p:spPr>
      </p:pic>
      <p:sp>
        <p:nvSpPr>
          <p:cNvPr id="4" name="Textfeld 3"/>
          <p:cNvSpPr txBox="1"/>
          <p:nvPr/>
        </p:nvSpPr>
        <p:spPr>
          <a:xfrm>
            <a:off x="4139952" y="3501008"/>
            <a:ext cx="4680519" cy="1938992"/>
          </a:xfrm>
          <a:prstGeom prst="rect">
            <a:avLst/>
          </a:prstGeom>
          <a:noFill/>
        </p:spPr>
        <p:txBody>
          <a:bodyPr wrap="square" rtlCol="0">
            <a:spAutoFit/>
          </a:bodyPr>
          <a:lstStyle/>
          <a:p>
            <a:r>
              <a:rPr lang="de-DE" sz="2400" dirty="0">
                <a:latin typeface="+mn-lt"/>
              </a:rPr>
              <a:t>Aus der "Frankenberger Allgemeinen": </a:t>
            </a:r>
          </a:p>
          <a:p>
            <a:r>
              <a:rPr lang="de-DE" sz="2400" dirty="0">
                <a:latin typeface="+mn-lt"/>
              </a:rPr>
              <a:t>"'</a:t>
            </a:r>
            <a:r>
              <a:rPr lang="de-DE" sz="2400" dirty="0" err="1">
                <a:latin typeface="+mn-lt"/>
              </a:rPr>
              <a:t>Carpe</a:t>
            </a:r>
            <a:r>
              <a:rPr lang="de-DE" sz="2400" dirty="0">
                <a:latin typeface="+mn-lt"/>
              </a:rPr>
              <a:t> </a:t>
            </a:r>
            <a:r>
              <a:rPr lang="de-DE" sz="2400" dirty="0" err="1">
                <a:latin typeface="+mn-lt"/>
              </a:rPr>
              <a:t>diem</a:t>
            </a:r>
            <a:r>
              <a:rPr lang="de-DE" sz="2400" dirty="0">
                <a:latin typeface="+mn-lt"/>
              </a:rPr>
              <a:t>' - das ist übrigens französisch. Auf deutsch heißt das: 'Nutze </a:t>
            </a:r>
            <a:r>
              <a:rPr lang="de-DE" sz="2400">
                <a:latin typeface="+mn-lt"/>
              </a:rPr>
              <a:t>den Tag!‘“ </a:t>
            </a:r>
            <a:r>
              <a:rPr lang="de-DE" sz="1100">
                <a:latin typeface="+mn-lt"/>
              </a:rPr>
              <a:t>Mai 2007</a:t>
            </a:r>
            <a:endParaRPr lang="de-DE" sz="2400" dirty="0">
              <a:latin typeface="+mn-lt"/>
            </a:endParaRPr>
          </a:p>
        </p:txBody>
      </p:sp>
      <p:pic>
        <p:nvPicPr>
          <p:cNvPr id="6" name="Bild 5" descr="Carpe diem engl.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672792" y="1964035"/>
            <a:ext cx="5398815" cy="4320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5" presetClass="exit" presetSubtype="0" fill="hold" nodeType="clickEffect">
                                  <p:stCondLst>
                                    <p:cond delay="0"/>
                                  </p:stCondLst>
                                  <p:childTnLst>
                                    <p:animEffect transition="out" filter="fade">
                                      <p:cBhvr>
                                        <p:cTn id="21" dur="2000"/>
                                        <p:tgtEl>
                                          <p:spTgt spid="2"/>
                                        </p:tgtEl>
                                      </p:cBhvr>
                                    </p:animEffect>
                                    <p:anim calcmode="lin" valueType="num">
                                      <p:cBhvr>
                                        <p:cTn id="22" dur="2000"/>
                                        <p:tgtEl>
                                          <p:spTgt spid="2"/>
                                        </p:tgtEl>
                                        <p:attrNameLst>
                                          <p:attrName>style.rotation</p:attrName>
                                        </p:attrNameLst>
                                      </p:cBhvr>
                                      <p:tavLst>
                                        <p:tav tm="0">
                                          <p:val>
                                            <p:fltVal val="0"/>
                                          </p:val>
                                        </p:tav>
                                        <p:tav tm="100000">
                                          <p:val>
                                            <p:fltVal val="720"/>
                                          </p:val>
                                        </p:tav>
                                      </p:tavLst>
                                    </p:anim>
                                    <p:anim calcmode="lin" valueType="num">
                                      <p:cBhvr>
                                        <p:cTn id="23" dur="2000"/>
                                        <p:tgtEl>
                                          <p:spTgt spid="2"/>
                                        </p:tgtEl>
                                        <p:attrNameLst>
                                          <p:attrName>ppt_h</p:attrName>
                                        </p:attrNameLst>
                                      </p:cBhvr>
                                      <p:tavLst>
                                        <p:tav tm="0">
                                          <p:val>
                                            <p:strVal val="ppt_h"/>
                                          </p:val>
                                        </p:tav>
                                        <p:tav tm="100000">
                                          <p:val>
                                            <p:fltVal val="0"/>
                                          </p:val>
                                        </p:tav>
                                      </p:tavLst>
                                    </p:anim>
                                    <p:anim calcmode="lin" valueType="num">
                                      <p:cBhvr>
                                        <p:cTn id="24" dur="2000"/>
                                        <p:tgtEl>
                                          <p:spTgt spid="2"/>
                                        </p:tgtEl>
                                        <p:attrNameLst>
                                          <p:attrName>ppt_w</p:attrName>
                                        </p:attrNameLst>
                                      </p:cBhvr>
                                      <p:tavLst>
                                        <p:tav tm="0">
                                          <p:val>
                                            <p:strVal val="ppt_w"/>
                                          </p:val>
                                        </p:tav>
                                        <p:tav tm="100000">
                                          <p:val>
                                            <p:fltVal val="0"/>
                                          </p:val>
                                        </p:tav>
                                      </p:tavLst>
                                    </p:anim>
                                    <p:set>
                                      <p:cBhvr>
                                        <p:cTn id="25" dur="1" fill="hold">
                                          <p:stCondLst>
                                            <p:cond delay="1999"/>
                                          </p:stCondLst>
                                        </p:cTn>
                                        <p:tgtEl>
                                          <p:spTgt spid="2"/>
                                        </p:tgtEl>
                                        <p:attrNameLst>
                                          <p:attrName>style.visibility</p:attrName>
                                        </p:attrNameLst>
                                      </p:cBhvr>
                                      <p:to>
                                        <p:strVal val="hidden"/>
                                      </p:to>
                                    </p:se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0" fill="hold"/>
                                        <p:tgtEl>
                                          <p:spTgt spid="3"/>
                                        </p:tgtEl>
                                        <p:attrNameLst>
                                          <p:attrName>ppt_w</p:attrName>
                                        </p:attrNameLst>
                                      </p:cBhvr>
                                      <p:tavLst>
                                        <p:tav tm="0">
                                          <p:val>
                                            <p:fltVal val="0"/>
                                          </p:val>
                                        </p:tav>
                                        <p:tav tm="100000">
                                          <p:val>
                                            <p:strVal val="#ppt_w"/>
                                          </p:val>
                                        </p:tav>
                                      </p:tavLst>
                                    </p:anim>
                                    <p:anim calcmode="lin" valueType="num">
                                      <p:cBhvr>
                                        <p:cTn id="30" dur="5000" fill="hold"/>
                                        <p:tgtEl>
                                          <p:spTgt spid="3"/>
                                        </p:tgtEl>
                                        <p:attrNameLst>
                                          <p:attrName>ppt_h</p:attrName>
                                        </p:attrNameLst>
                                      </p:cBhvr>
                                      <p:tavLst>
                                        <p:tav tm="0">
                                          <p:val>
                                            <p:fltVal val="0"/>
                                          </p:val>
                                        </p:tav>
                                        <p:tav tm="100000">
                                          <p:val>
                                            <p:strVal val="#ppt_h"/>
                                          </p:val>
                                        </p:tav>
                                      </p:tavLst>
                                    </p:anim>
                                    <p:animEffect transition="in" filter="fade">
                                      <p:cBhvr>
                                        <p:cTn id="31" dur="50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35" presetClass="exit" presetSubtype="0" fill="hold" nodeType="clickEffect">
                                  <p:stCondLst>
                                    <p:cond delay="0"/>
                                  </p:stCondLst>
                                  <p:childTnLst>
                                    <p:animEffect transition="out" filter="fade">
                                      <p:cBhvr>
                                        <p:cTn id="35" dur="2000"/>
                                        <p:tgtEl>
                                          <p:spTgt spid="3"/>
                                        </p:tgtEl>
                                      </p:cBhvr>
                                    </p:animEffect>
                                    <p:anim calcmode="lin" valueType="num">
                                      <p:cBhvr>
                                        <p:cTn id="36" dur="2000"/>
                                        <p:tgtEl>
                                          <p:spTgt spid="3"/>
                                        </p:tgtEl>
                                        <p:attrNameLst>
                                          <p:attrName>style.rotation</p:attrName>
                                        </p:attrNameLst>
                                      </p:cBhvr>
                                      <p:tavLst>
                                        <p:tav tm="0">
                                          <p:val>
                                            <p:fltVal val="0"/>
                                          </p:val>
                                        </p:tav>
                                        <p:tav tm="100000">
                                          <p:val>
                                            <p:fltVal val="720"/>
                                          </p:val>
                                        </p:tav>
                                      </p:tavLst>
                                    </p:anim>
                                    <p:anim calcmode="lin" valueType="num">
                                      <p:cBhvr>
                                        <p:cTn id="37" dur="2000"/>
                                        <p:tgtEl>
                                          <p:spTgt spid="3"/>
                                        </p:tgtEl>
                                        <p:attrNameLst>
                                          <p:attrName>ppt_h</p:attrName>
                                        </p:attrNameLst>
                                      </p:cBhvr>
                                      <p:tavLst>
                                        <p:tav tm="0">
                                          <p:val>
                                            <p:strVal val="ppt_h"/>
                                          </p:val>
                                        </p:tav>
                                        <p:tav tm="100000">
                                          <p:val>
                                            <p:fltVal val="0"/>
                                          </p:val>
                                        </p:tav>
                                      </p:tavLst>
                                    </p:anim>
                                    <p:anim calcmode="lin" valueType="num">
                                      <p:cBhvr>
                                        <p:cTn id="38" dur="2000"/>
                                        <p:tgtEl>
                                          <p:spTgt spid="3"/>
                                        </p:tgtEl>
                                        <p:attrNameLst>
                                          <p:attrName>ppt_w</p:attrName>
                                        </p:attrNameLst>
                                      </p:cBhvr>
                                      <p:tavLst>
                                        <p:tav tm="0">
                                          <p:val>
                                            <p:strVal val="ppt_w"/>
                                          </p:val>
                                        </p:tav>
                                        <p:tav tm="100000">
                                          <p:val>
                                            <p:fltVal val="0"/>
                                          </p:val>
                                        </p:tav>
                                      </p:tavLst>
                                    </p:anim>
                                    <p:set>
                                      <p:cBhvr>
                                        <p:cTn id="39" dur="1" fill="hold">
                                          <p:stCondLst>
                                            <p:cond delay="1999"/>
                                          </p:stCondLst>
                                        </p:cTn>
                                        <p:tgtEl>
                                          <p:spTgt spid="3"/>
                                        </p:tgtEl>
                                        <p:attrNameLst>
                                          <p:attrName>style.visibility</p:attrName>
                                        </p:attrNameLst>
                                      </p:cBhvr>
                                      <p:to>
                                        <p:strVal val="hidden"/>
                                      </p:to>
                                    </p:set>
                                  </p:childTnLst>
                                </p:cTn>
                              </p:par>
                            </p:childTnLst>
                          </p:cTn>
                        </p:par>
                        <p:par>
                          <p:cTn id="40" fill="hold">
                            <p:stCondLst>
                              <p:cond delay="2000"/>
                            </p:stCondLst>
                            <p:childTnLst>
                              <p:par>
                                <p:cTn id="41" presetID="31" presetClass="entr" presetSubtype="0"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1000" fill="hold"/>
                                        <p:tgtEl>
                                          <p:spTgt spid="4"/>
                                        </p:tgtEl>
                                        <p:attrNameLst>
                                          <p:attrName>ppt_w</p:attrName>
                                        </p:attrNameLst>
                                      </p:cBhvr>
                                      <p:tavLst>
                                        <p:tav tm="0">
                                          <p:val>
                                            <p:fltVal val="0"/>
                                          </p:val>
                                        </p:tav>
                                        <p:tav tm="100000">
                                          <p:val>
                                            <p:strVal val="#ppt_w"/>
                                          </p:val>
                                        </p:tav>
                                      </p:tavLst>
                                    </p:anim>
                                    <p:anim calcmode="lin" valueType="num">
                                      <p:cBhvr>
                                        <p:cTn id="44" dur="1000" fill="hold"/>
                                        <p:tgtEl>
                                          <p:spTgt spid="4"/>
                                        </p:tgtEl>
                                        <p:attrNameLst>
                                          <p:attrName>ppt_h</p:attrName>
                                        </p:attrNameLst>
                                      </p:cBhvr>
                                      <p:tavLst>
                                        <p:tav tm="0">
                                          <p:val>
                                            <p:fltVal val="0"/>
                                          </p:val>
                                        </p:tav>
                                        <p:tav tm="100000">
                                          <p:val>
                                            <p:strVal val="#ppt_h"/>
                                          </p:val>
                                        </p:tav>
                                      </p:tavLst>
                                    </p:anim>
                                    <p:anim calcmode="lin" valueType="num">
                                      <p:cBhvr>
                                        <p:cTn id="45" dur="1000" fill="hold"/>
                                        <p:tgtEl>
                                          <p:spTgt spid="4"/>
                                        </p:tgtEl>
                                        <p:attrNameLst>
                                          <p:attrName>style.rotation</p:attrName>
                                        </p:attrNameLst>
                                      </p:cBhvr>
                                      <p:tavLst>
                                        <p:tav tm="0">
                                          <p:val>
                                            <p:fltVal val="90"/>
                                          </p:val>
                                        </p:tav>
                                        <p:tav tm="100000">
                                          <p:val>
                                            <p:fltVal val="0"/>
                                          </p:val>
                                        </p:tav>
                                      </p:tavLst>
                                    </p:anim>
                                    <p:animEffect transition="in" filter="fade">
                                      <p:cBhvr>
                                        <p:cTn id="46" dur="10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1000" fill="hold"/>
                                        <p:tgtEl>
                                          <p:spTgt spid="6"/>
                                        </p:tgtEl>
                                        <p:attrNameLst>
                                          <p:attrName>ppt_w</p:attrName>
                                        </p:attrNameLst>
                                      </p:cBhvr>
                                      <p:tavLst>
                                        <p:tav tm="0">
                                          <p:val>
                                            <p:fltVal val="0"/>
                                          </p:val>
                                        </p:tav>
                                        <p:tav tm="100000">
                                          <p:val>
                                            <p:strVal val="#ppt_w"/>
                                          </p:val>
                                        </p:tav>
                                      </p:tavLst>
                                    </p:anim>
                                    <p:anim calcmode="lin" valueType="num">
                                      <p:cBhvr>
                                        <p:cTn id="52" dur="10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Prost: Trinkgenuss mit Latein</a:t>
            </a:r>
          </a:p>
        </p:txBody>
      </p:sp>
      <p:pic>
        <p:nvPicPr>
          <p:cNvPr id="9" name="Inhaltsplatzhalter 8" descr="rubicon_passion_L.jpg"/>
          <p:cNvPicPr>
            <a:picLocks noGrp="1" noChangeAspect="1"/>
          </p:cNvPicPr>
          <p:nvPr>
            <p:ph sz="quarter" idx="1"/>
          </p:nvPr>
        </p:nvPicPr>
        <p:blipFill>
          <a:blip r:embed="rId3"/>
          <a:srcRect/>
          <a:stretch>
            <a:fillRect/>
          </a:stretch>
        </p:blipFill>
        <p:spPr>
          <a:xfrm rot="5400000">
            <a:off x="-380999" y="2946400"/>
            <a:ext cx="4876800" cy="2416175"/>
          </a:xfrm>
        </p:spPr>
      </p:pic>
      <p:sp>
        <p:nvSpPr>
          <p:cNvPr id="5" name="Textfeld 4"/>
          <p:cNvSpPr txBox="1">
            <a:spLocks noChangeArrowheads="1"/>
          </p:cNvSpPr>
          <p:nvPr/>
        </p:nvSpPr>
        <p:spPr bwMode="auto">
          <a:xfrm>
            <a:off x="3851275" y="1773238"/>
            <a:ext cx="4249738" cy="461962"/>
          </a:xfrm>
          <a:prstGeom prst="rect">
            <a:avLst/>
          </a:prstGeom>
          <a:noFill/>
          <a:ln w="9525">
            <a:noFill/>
            <a:miter lim="800000"/>
            <a:headEnd/>
            <a:tailEnd/>
          </a:ln>
        </p:spPr>
        <p:txBody>
          <a:bodyPr>
            <a:prstTxWarp prst="textNoShape">
              <a:avLst/>
            </a:prstTxWarp>
            <a:spAutoFit/>
          </a:bodyPr>
          <a:lstStyle/>
          <a:p>
            <a:r>
              <a:rPr lang="de-DE" sz="2400" dirty="0">
                <a:latin typeface="Tw Cen MT" pitchFamily="2" charset="-18"/>
              </a:rPr>
              <a:t>Den Rubikon überschreiten!</a:t>
            </a:r>
          </a:p>
        </p:txBody>
      </p:sp>
      <p:sp>
        <p:nvSpPr>
          <p:cNvPr id="7" name="Textfeld 6"/>
          <p:cNvSpPr txBox="1">
            <a:spLocks noChangeArrowheads="1"/>
          </p:cNvSpPr>
          <p:nvPr/>
        </p:nvSpPr>
        <p:spPr bwMode="auto">
          <a:xfrm>
            <a:off x="3851275" y="2781300"/>
            <a:ext cx="4537075" cy="461963"/>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Alea iacta est.</a:t>
            </a:r>
          </a:p>
        </p:txBody>
      </p:sp>
      <p:sp>
        <p:nvSpPr>
          <p:cNvPr id="8" name="Textfeld 7"/>
          <p:cNvSpPr txBox="1">
            <a:spLocks noChangeArrowheads="1"/>
          </p:cNvSpPr>
          <p:nvPr/>
        </p:nvSpPr>
        <p:spPr bwMode="auto">
          <a:xfrm>
            <a:off x="5795963" y="3284538"/>
            <a:ext cx="3168650" cy="461962"/>
          </a:xfrm>
          <a:prstGeom prst="rect">
            <a:avLst/>
          </a:prstGeom>
          <a:noFill/>
          <a:ln w="9525">
            <a:noFill/>
            <a:miter lim="800000"/>
            <a:headEnd/>
            <a:tailEnd/>
          </a:ln>
        </p:spPr>
        <p:txBody>
          <a:bodyPr>
            <a:prstTxWarp prst="textNoShape">
              <a:avLst/>
            </a:prstTxWarp>
            <a:spAutoFit/>
          </a:bodyPr>
          <a:lstStyle/>
          <a:p>
            <a:r>
              <a:rPr lang="de-DE" sz="2400" dirty="0">
                <a:latin typeface="Tw Cen MT" pitchFamily="2" charset="-18"/>
              </a:rPr>
              <a:t>Der Würfel ist gefallen!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Prost: Trinkgenuss mit Latein</a:t>
            </a:r>
          </a:p>
        </p:txBody>
      </p:sp>
      <p:sp>
        <p:nvSpPr>
          <p:cNvPr id="5" name="Textfeld 4"/>
          <p:cNvSpPr txBox="1">
            <a:spLocks noChangeArrowheads="1"/>
          </p:cNvSpPr>
          <p:nvPr/>
        </p:nvSpPr>
        <p:spPr bwMode="auto">
          <a:xfrm>
            <a:off x="251520" y="1556792"/>
            <a:ext cx="6768752" cy="461665"/>
          </a:xfrm>
          <a:prstGeom prst="rect">
            <a:avLst/>
          </a:prstGeom>
          <a:noFill/>
          <a:ln w="9525">
            <a:noFill/>
            <a:miter lim="800000"/>
            <a:headEnd/>
            <a:tailEnd/>
          </a:ln>
        </p:spPr>
        <p:txBody>
          <a:bodyPr wrap="square">
            <a:prstTxWarp prst="textNoShape">
              <a:avLst/>
            </a:prstTxWarp>
            <a:spAutoFit/>
          </a:bodyPr>
          <a:lstStyle/>
          <a:p>
            <a:r>
              <a:rPr lang="de-DE" sz="2400" dirty="0">
                <a:latin typeface="Tw Cen MT" pitchFamily="2" charset="-18"/>
              </a:rPr>
              <a:t>Man kann den Rubikon auch  durchfahren!</a:t>
            </a:r>
          </a:p>
        </p:txBody>
      </p:sp>
      <p:pic>
        <p:nvPicPr>
          <p:cNvPr id="3" name="Bild 2" descr="Rubicon Jee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1988840"/>
            <a:ext cx="6264696" cy="4752528"/>
          </a:xfrm>
          <a:prstGeom prst="rect">
            <a:avLst/>
          </a:prstGeom>
        </p:spPr>
      </p:pic>
    </p:spTree>
    <p:extLst>
      <p:ext uri="{BB962C8B-B14F-4D97-AF65-F5344CB8AC3E}">
        <p14:creationId xmlns:p14="http://schemas.microsoft.com/office/powerpoint/2010/main" val="34750367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Brainstorming</a:t>
            </a:r>
          </a:p>
        </p:txBody>
      </p:sp>
      <p:sp>
        <p:nvSpPr>
          <p:cNvPr id="3" name="Inhaltsplatzhalter 2"/>
          <p:cNvSpPr>
            <a:spLocks noGrp="1"/>
          </p:cNvSpPr>
          <p:nvPr>
            <p:ph sz="quarter" idx="1"/>
          </p:nvPr>
        </p:nvSpPr>
        <p:spPr>
          <a:xfrm>
            <a:off x="612775" y="1600200"/>
            <a:ext cx="8153400" cy="4495800"/>
          </a:xfrm>
        </p:spPr>
        <p:txBody>
          <a:bodyPr/>
          <a:lstStyle/>
          <a:p>
            <a:pPr eaLnBrk="1" hangingPunct="1"/>
            <a:r>
              <a:rPr lang="de-DE">
                <a:ea typeface="ＭＳ Ｐゴシック" pitchFamily="2" charset="-128"/>
                <a:cs typeface="ＭＳ Ｐゴシック" pitchFamily="2" charset="-128"/>
              </a:rPr>
              <a:t>Sammeln Sie kurz weitere lateinische Sprichworte!</a:t>
            </a:r>
          </a:p>
          <a:p>
            <a:pPr eaLnBrk="1" hangingPunct="1"/>
            <a:endParaRPr lang="de-DE">
              <a:ea typeface="ＭＳ Ｐゴシック" pitchFamily="2" charset="-128"/>
              <a:cs typeface="ＭＳ Ｐゴシック" pitchFamily="2" charset="-128"/>
            </a:endParaRPr>
          </a:p>
          <a:p>
            <a:pPr eaLnBrk="1" hangingPunct="1"/>
            <a:r>
              <a:rPr lang="de-DE">
                <a:ea typeface="ＭＳ Ｐゴシック" pitchFamily="2" charset="-128"/>
                <a:cs typeface="ＭＳ Ｐゴシック" pitchFamily="2" charset="-128"/>
              </a:rPr>
              <a:t>Zu welchen Gelegenheiten werden sie verwendet?</a:t>
            </a:r>
          </a:p>
          <a:p>
            <a:pPr eaLnBrk="1" hangingPunct="1">
              <a:buFont typeface="Wingdings" pitchFamily="2" charset="2"/>
              <a:buNone/>
            </a:pPr>
            <a:r>
              <a:rPr lang="de-DE">
                <a:ea typeface="ＭＳ Ｐゴシック" pitchFamily="2" charset="-128"/>
                <a:cs typeface="ＭＳ Ｐゴシック" pitchFamily="2" charset="-128"/>
              </a:rPr>
              <a:t>	Nennen Sie mögliche Gründe!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Latein für Naschkatzen</a:t>
            </a:r>
          </a:p>
        </p:txBody>
      </p:sp>
      <p:pic>
        <p:nvPicPr>
          <p:cNvPr id="9" name="Inhaltsplatzhalter 8" descr="FastResource.aspx.jpg"/>
          <p:cNvPicPr>
            <a:picLocks noGrp="1" noChangeAspect="1"/>
          </p:cNvPicPr>
          <p:nvPr>
            <p:ph sz="quarter" idx="1"/>
          </p:nvPr>
        </p:nvPicPr>
        <p:blipFill>
          <a:blip r:embed="rId3"/>
          <a:srcRect/>
          <a:stretch>
            <a:fillRect/>
          </a:stretch>
        </p:blipFill>
        <p:spPr>
          <a:xfrm>
            <a:off x="1371600" y="1676400"/>
            <a:ext cx="3455988" cy="4845050"/>
          </a:xfrm>
        </p:spPr>
      </p:pic>
      <p:sp>
        <p:nvSpPr>
          <p:cNvPr id="5" name="Textfeld 4"/>
          <p:cNvSpPr txBox="1">
            <a:spLocks noChangeArrowheads="1"/>
          </p:cNvSpPr>
          <p:nvPr/>
        </p:nvSpPr>
        <p:spPr bwMode="auto">
          <a:xfrm>
            <a:off x="5867400" y="1752600"/>
            <a:ext cx="2895600" cy="822325"/>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magnus,-a,-um: groß</a:t>
            </a:r>
          </a:p>
        </p:txBody>
      </p:sp>
      <p:pic>
        <p:nvPicPr>
          <p:cNvPr id="6" name="Bild 5" descr="Magnum mini.jpg"/>
          <p:cNvPicPr>
            <a:picLocks noChangeAspect="1"/>
          </p:cNvPicPr>
          <p:nvPr/>
        </p:nvPicPr>
        <p:blipFill>
          <a:blip r:embed="rId4"/>
          <a:srcRect/>
          <a:stretch>
            <a:fillRect/>
          </a:stretch>
        </p:blipFill>
        <p:spPr bwMode="auto">
          <a:xfrm>
            <a:off x="5867400" y="4191000"/>
            <a:ext cx="3079750" cy="2311400"/>
          </a:xfrm>
          <a:prstGeom prst="rect">
            <a:avLst/>
          </a:prstGeom>
          <a:noFill/>
          <a:ln w="9525">
            <a:noFill/>
            <a:miter lim="800000"/>
            <a:headEnd/>
            <a:tailEnd/>
          </a:ln>
        </p:spPr>
      </p:pic>
      <p:sp>
        <p:nvSpPr>
          <p:cNvPr id="7" name="Textfeld 6"/>
          <p:cNvSpPr txBox="1">
            <a:spLocks noChangeArrowheads="1"/>
          </p:cNvSpPr>
          <p:nvPr/>
        </p:nvSpPr>
        <p:spPr bwMode="auto">
          <a:xfrm>
            <a:off x="6400800" y="4114800"/>
            <a:ext cx="2244725" cy="304800"/>
          </a:xfrm>
          <a:prstGeom prst="rect">
            <a:avLst/>
          </a:prstGeom>
          <a:noFill/>
          <a:ln w="9525">
            <a:noFill/>
            <a:miter lim="800000"/>
            <a:headEnd/>
            <a:tailEnd/>
          </a:ln>
        </p:spPr>
        <p:txBody>
          <a:bodyPr wrap="none">
            <a:prstTxWarp prst="textNoShape">
              <a:avLst/>
            </a:prstTxWarp>
            <a:spAutoFit/>
          </a:bodyPr>
          <a:lstStyle/>
          <a:p>
            <a:r>
              <a:rPr lang="de-DE" sz="1400">
                <a:latin typeface="Tw Cen MT" pitchFamily="2" charset="-18"/>
              </a:rPr>
              <a:t>Das Ganze auch in klein: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accel="50000" decel="5000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accel="50000" decel="5000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Latein für Naschkatzen</a:t>
            </a:r>
          </a:p>
        </p:txBody>
      </p:sp>
      <p:pic>
        <p:nvPicPr>
          <p:cNvPr id="8" name="Inhaltsplatzhalter 7" descr="291873_1.jpg"/>
          <p:cNvPicPr>
            <a:picLocks noGrp="1" noChangeAspect="1"/>
          </p:cNvPicPr>
          <p:nvPr>
            <p:ph sz="quarter" idx="1"/>
          </p:nvPr>
        </p:nvPicPr>
        <p:blipFill>
          <a:blip r:embed="rId3"/>
          <a:srcRect t="24074"/>
          <a:stretch>
            <a:fillRect/>
          </a:stretch>
        </p:blipFill>
        <p:spPr>
          <a:xfrm>
            <a:off x="1905000" y="1828800"/>
            <a:ext cx="5486400" cy="3124200"/>
          </a:xfrm>
        </p:spPr>
      </p:pic>
      <p:sp>
        <p:nvSpPr>
          <p:cNvPr id="6" name="Textfeld 5"/>
          <p:cNvSpPr txBox="1">
            <a:spLocks noChangeArrowheads="1"/>
          </p:cNvSpPr>
          <p:nvPr/>
        </p:nvSpPr>
        <p:spPr bwMode="auto">
          <a:xfrm>
            <a:off x="914400" y="5715000"/>
            <a:ext cx="7772400" cy="457200"/>
          </a:xfrm>
          <a:prstGeom prst="rect">
            <a:avLst/>
          </a:prstGeom>
          <a:noFill/>
          <a:ln w="9525">
            <a:noFill/>
            <a:miter lim="800000"/>
            <a:headEnd/>
            <a:tailEnd/>
          </a:ln>
        </p:spPr>
        <p:txBody>
          <a:bodyPr>
            <a:prstTxWarp prst="textNoShape">
              <a:avLst/>
            </a:prstTxWarp>
            <a:spAutoFit/>
          </a:bodyPr>
          <a:lstStyle/>
          <a:p>
            <a:pPr algn="ctr"/>
            <a:r>
              <a:rPr lang="de-DE" sz="2400">
                <a:latin typeface="Tw Cen MT" pitchFamily="2" charset="-18"/>
              </a:rPr>
              <a:t>wurde nach kurzer Zeit vom Markt genommen...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0" fill="hold"/>
                                        <p:tgtEl>
                                          <p:spTgt spid="6"/>
                                        </p:tgtEl>
                                        <p:attrNameLst>
                                          <p:attrName>ppt_x</p:attrName>
                                        </p:attrNameLst>
                                      </p:cBhvr>
                                      <p:tavLst>
                                        <p:tav tm="0">
                                          <p:val>
                                            <p:strVal val="#ppt_x"/>
                                          </p:val>
                                        </p:tav>
                                        <p:tav tm="100000">
                                          <p:val>
                                            <p:strVal val="#ppt_x"/>
                                          </p:val>
                                        </p:tav>
                                      </p:tavLst>
                                    </p:anim>
                                    <p:anim calcmode="lin" valueType="num">
                                      <p:cBhvr additive="base">
                                        <p:cTn id="12"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Latein im Kühlregal</a:t>
            </a:r>
          </a:p>
        </p:txBody>
      </p:sp>
      <p:sp>
        <p:nvSpPr>
          <p:cNvPr id="4" name="Textfeld 3"/>
          <p:cNvSpPr txBox="1">
            <a:spLocks noChangeArrowheads="1"/>
          </p:cNvSpPr>
          <p:nvPr/>
        </p:nvSpPr>
        <p:spPr bwMode="auto">
          <a:xfrm>
            <a:off x="0" y="1844675"/>
            <a:ext cx="1763713" cy="1187450"/>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Caesar:</a:t>
            </a:r>
          </a:p>
          <a:p>
            <a:r>
              <a:rPr lang="de-DE" sz="2400">
                <a:latin typeface="Tw Cen MT" pitchFamily="2" charset="-18"/>
              </a:rPr>
              <a:t>grünes Pesto</a:t>
            </a:r>
          </a:p>
        </p:txBody>
      </p:sp>
      <p:sp>
        <p:nvSpPr>
          <p:cNvPr id="5" name="Textfeld 4"/>
          <p:cNvSpPr txBox="1">
            <a:spLocks noChangeArrowheads="1"/>
          </p:cNvSpPr>
          <p:nvPr/>
        </p:nvSpPr>
        <p:spPr bwMode="auto">
          <a:xfrm>
            <a:off x="7019925" y="1773238"/>
            <a:ext cx="2124075" cy="1187450"/>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Cleopatra:</a:t>
            </a:r>
          </a:p>
          <a:p>
            <a:r>
              <a:rPr lang="de-DE" sz="2400">
                <a:latin typeface="Tw Cen MT" pitchFamily="2" charset="-18"/>
              </a:rPr>
              <a:t>milder Ziegenkäse</a:t>
            </a:r>
          </a:p>
        </p:txBody>
      </p:sp>
      <p:pic>
        <p:nvPicPr>
          <p:cNvPr id="3" name="Bild 2" descr="Bildschirmfoto 2021-03-28 um 12.53.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3140968"/>
            <a:ext cx="9144000" cy="2870426"/>
          </a:xfrm>
          <a:prstGeom prst="rect">
            <a:avLst/>
          </a:prstGeom>
        </p:spPr>
      </p:pic>
    </p:spTree>
    <p:extLst>
      <p:ext uri="{BB962C8B-B14F-4D97-AF65-F5344CB8AC3E}">
        <p14:creationId xmlns:p14="http://schemas.microsoft.com/office/powerpoint/2010/main" val="1645489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Latein für Naschkatzen</a:t>
            </a:r>
          </a:p>
        </p:txBody>
      </p:sp>
      <p:pic>
        <p:nvPicPr>
          <p:cNvPr id="8" name="Inhaltsplatzhalter 7" descr="galaxy-amicelli-1.jpg"/>
          <p:cNvPicPr>
            <a:picLocks noGrp="1" noChangeAspect="1"/>
          </p:cNvPicPr>
          <p:nvPr>
            <p:ph sz="quarter" idx="1"/>
          </p:nvPr>
        </p:nvPicPr>
        <p:blipFill>
          <a:blip r:embed="rId3"/>
          <a:srcRect/>
          <a:stretch>
            <a:fillRect/>
          </a:stretch>
        </p:blipFill>
        <p:spPr>
          <a:xfrm>
            <a:off x="179388" y="1628775"/>
            <a:ext cx="6070600" cy="4495800"/>
          </a:xfrm>
        </p:spPr>
      </p:pic>
      <p:sp>
        <p:nvSpPr>
          <p:cNvPr id="5" name="Textfeld 4"/>
          <p:cNvSpPr txBox="1">
            <a:spLocks noChangeArrowheads="1"/>
          </p:cNvSpPr>
          <p:nvPr/>
        </p:nvSpPr>
        <p:spPr bwMode="auto">
          <a:xfrm>
            <a:off x="6324600" y="1828800"/>
            <a:ext cx="2484438" cy="701675"/>
          </a:xfrm>
          <a:prstGeom prst="rect">
            <a:avLst/>
          </a:prstGeom>
          <a:noFill/>
          <a:ln w="9525">
            <a:noFill/>
            <a:miter lim="800000"/>
            <a:headEnd/>
            <a:tailEnd/>
          </a:ln>
        </p:spPr>
        <p:txBody>
          <a:bodyPr>
            <a:prstTxWarp prst="textNoShape">
              <a:avLst/>
            </a:prstTxWarp>
            <a:spAutoFit/>
          </a:bodyPr>
          <a:lstStyle/>
          <a:p>
            <a:r>
              <a:rPr lang="de-DE" sz="2000">
                <a:latin typeface="Tw Cen MT" pitchFamily="2" charset="-18"/>
              </a:rPr>
              <a:t>amicus: </a:t>
            </a:r>
          </a:p>
          <a:p>
            <a:r>
              <a:rPr lang="de-DE" sz="2000">
                <a:latin typeface="Tw Cen MT" pitchFamily="2" charset="-18"/>
              </a:rPr>
              <a:t>Freund, freundlich</a:t>
            </a:r>
          </a:p>
        </p:txBody>
      </p:sp>
      <p:sp>
        <p:nvSpPr>
          <p:cNvPr id="7" name="Textfeld 6"/>
          <p:cNvSpPr txBox="1">
            <a:spLocks noChangeArrowheads="1"/>
          </p:cNvSpPr>
          <p:nvPr/>
        </p:nvSpPr>
        <p:spPr bwMode="auto">
          <a:xfrm>
            <a:off x="6324600" y="2908300"/>
            <a:ext cx="2484438" cy="701675"/>
          </a:xfrm>
          <a:prstGeom prst="rect">
            <a:avLst/>
          </a:prstGeom>
          <a:noFill/>
          <a:ln w="9525">
            <a:noFill/>
            <a:miter lim="800000"/>
            <a:headEnd/>
            <a:tailEnd/>
          </a:ln>
        </p:spPr>
        <p:txBody>
          <a:bodyPr>
            <a:prstTxWarp prst="textNoShape">
              <a:avLst/>
            </a:prstTxWarp>
            <a:spAutoFit/>
          </a:bodyPr>
          <a:lstStyle/>
          <a:p>
            <a:r>
              <a:rPr lang="de-DE" sz="2000">
                <a:latin typeface="Tw Cen MT" pitchFamily="2" charset="-18"/>
              </a:rPr>
              <a:t>Suffix –ellus, i, um: </a:t>
            </a:r>
          </a:p>
          <a:p>
            <a:r>
              <a:rPr lang="de-DE" sz="2000">
                <a:latin typeface="Tw Cen MT" pitchFamily="2" charset="-18"/>
              </a:rPr>
              <a:t>Diminutivum</a:t>
            </a:r>
          </a:p>
        </p:txBody>
      </p:sp>
      <p:sp>
        <p:nvSpPr>
          <p:cNvPr id="9" name="Textfeld 8"/>
          <p:cNvSpPr txBox="1">
            <a:spLocks noChangeArrowheads="1"/>
          </p:cNvSpPr>
          <p:nvPr/>
        </p:nvSpPr>
        <p:spPr bwMode="auto">
          <a:xfrm>
            <a:off x="6324600" y="3844925"/>
            <a:ext cx="2819400" cy="1311275"/>
          </a:xfrm>
          <a:prstGeom prst="rect">
            <a:avLst/>
          </a:prstGeom>
          <a:noFill/>
          <a:ln w="9525">
            <a:noFill/>
            <a:miter lim="800000"/>
            <a:headEnd/>
            <a:tailEnd/>
          </a:ln>
        </p:spPr>
        <p:txBody>
          <a:bodyPr>
            <a:prstTxWarp prst="textNoShape">
              <a:avLst/>
            </a:prstTxWarp>
            <a:spAutoFit/>
          </a:bodyPr>
          <a:lstStyle/>
          <a:p>
            <a:r>
              <a:rPr lang="de-DE" sz="2000">
                <a:latin typeface="Tw Cen MT" pitchFamily="2" charset="-18"/>
              </a:rPr>
              <a:t>Laut amicelli.de: </a:t>
            </a:r>
          </a:p>
          <a:p>
            <a:r>
              <a:rPr lang="de-DE" sz="2000">
                <a:latin typeface="Tw Cen MT" pitchFamily="2" charset="-18"/>
              </a:rPr>
              <a:t>„Amicelli</a:t>
            </a:r>
            <a:r>
              <a:rPr lang="ja-JP" altLang="de-DE" sz="2000">
                <a:latin typeface="Tw Cen MT" pitchFamily="2" charset="-18"/>
              </a:rPr>
              <a:t>“</a:t>
            </a:r>
            <a:r>
              <a:rPr lang="de-DE" altLang="ja-JP" sz="2000">
                <a:latin typeface="Tw Cen MT" pitchFamily="2" charset="-18"/>
              </a:rPr>
              <a:t> ist Italienisch und heißt „Freundschaft</a:t>
            </a:r>
            <a:r>
              <a:rPr lang="ja-JP" altLang="de-DE" sz="2000">
                <a:latin typeface="Tw Cen MT" pitchFamily="2" charset="-18"/>
              </a:rPr>
              <a:t>“</a:t>
            </a:r>
            <a:r>
              <a:rPr lang="de-DE" altLang="ja-JP" sz="2000">
                <a:latin typeface="Tw Cen MT" pitchFamily="2" charset="-18"/>
              </a:rPr>
              <a:t>.</a:t>
            </a:r>
            <a:endParaRPr lang="de-DE" sz="2000">
              <a:latin typeface="Tw Cen MT" pitchFamily="2" charset="-1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Latein für Naschkatzen</a:t>
            </a:r>
            <a:endParaRPr lang="de-DE">
              <a:ea typeface="ＭＳ Ｐゴシック" pitchFamily="2" charset="-128"/>
              <a:cs typeface="ＭＳ Ｐゴシック" pitchFamily="2" charset="-128"/>
            </a:endParaRPr>
          </a:p>
        </p:txBody>
      </p:sp>
      <p:sp>
        <p:nvSpPr>
          <p:cNvPr id="3" name="Inhaltsplatzhalter 2"/>
          <p:cNvSpPr>
            <a:spLocks noGrp="1"/>
          </p:cNvSpPr>
          <p:nvPr>
            <p:ph sz="quarter" idx="1"/>
          </p:nvPr>
        </p:nvSpPr>
        <p:spPr>
          <a:xfrm>
            <a:off x="612775" y="1600200"/>
            <a:ext cx="8153400" cy="4495800"/>
          </a:xfrm>
        </p:spPr>
        <p:txBody>
          <a:bodyPr/>
          <a:lstStyle/>
          <a:p>
            <a:pPr eaLnBrk="1" hangingPunct="1"/>
            <a:r>
              <a:rPr lang="de-DE">
                <a:ea typeface="ＭＳ Ｐゴシック" pitchFamily="2" charset="-128"/>
                <a:cs typeface="ＭＳ Ｐゴシック" pitchFamily="2" charset="-128"/>
              </a:rPr>
              <a:t>Legendäre Antwort in der Quizsendung: </a:t>
            </a:r>
          </a:p>
          <a:p>
            <a:pPr eaLnBrk="1" hangingPunct="1">
              <a:buFont typeface="Wingdings" pitchFamily="2" charset="2"/>
              <a:buNone/>
            </a:pPr>
            <a:r>
              <a:rPr lang="de-DE">
                <a:ea typeface="ＭＳ Ｐゴシック" pitchFamily="2" charset="-128"/>
                <a:cs typeface="ＭＳ Ｐゴシック" pitchFamily="2" charset="-128"/>
              </a:rPr>
              <a:t>	„Der Schwächste fliegt</a:t>
            </a:r>
            <a:r>
              <a:rPr lang="ja-JP" altLang="de-DE">
                <a:ea typeface="ＭＳ Ｐゴシック" pitchFamily="2" charset="-128"/>
                <a:cs typeface="ＭＳ Ｐゴシック" pitchFamily="2" charset="-128"/>
              </a:rPr>
              <a:t>“</a:t>
            </a:r>
            <a:endParaRPr lang="de-DE" altLang="ja-JP">
              <a:ea typeface="ＭＳ Ｐゴシック" pitchFamily="2" charset="-128"/>
              <a:cs typeface="ＭＳ Ｐゴシック" pitchFamily="2" charset="-128"/>
            </a:endParaRPr>
          </a:p>
          <a:p>
            <a:pPr eaLnBrk="1" hangingPunct="1">
              <a:buFont typeface="Wingdings" pitchFamily="2" charset="2"/>
              <a:buNone/>
            </a:pPr>
            <a:endParaRPr lang="de-DE" sz="900">
              <a:ea typeface="ＭＳ Ｐゴシック" pitchFamily="2" charset="-128"/>
              <a:cs typeface="ＭＳ Ｐゴシック" pitchFamily="2" charset="-128"/>
            </a:endParaRPr>
          </a:p>
          <a:p>
            <a:pPr eaLnBrk="1" hangingPunct="1"/>
            <a:r>
              <a:rPr lang="de-DE">
                <a:ea typeface="ＭＳ Ｐゴシック" pitchFamily="2" charset="-128"/>
                <a:cs typeface="ＭＳ Ｐゴシック" pitchFamily="2" charset="-128"/>
              </a:rPr>
              <a:t>Frage: </a:t>
            </a:r>
          </a:p>
          <a:p>
            <a:pPr eaLnBrk="1" hangingPunct="1">
              <a:buFont typeface="Wingdings" pitchFamily="2" charset="2"/>
              <a:buNone/>
            </a:pPr>
            <a:r>
              <a:rPr lang="de-DE">
                <a:ea typeface="ＭＳ Ｐゴシック" pitchFamily="2" charset="-128"/>
                <a:cs typeface="ＭＳ Ｐゴシック" pitchFamily="2" charset="-128"/>
              </a:rPr>
              <a:t>	Welcher Schokoriegel trägt den gleichen Namen wie der römische Kriegsgott?</a:t>
            </a:r>
          </a:p>
          <a:p>
            <a:pPr eaLnBrk="1" hangingPunct="1"/>
            <a:endParaRPr lang="de-DE" sz="900">
              <a:ea typeface="ＭＳ Ｐゴシック" pitchFamily="2" charset="-128"/>
              <a:cs typeface="ＭＳ Ｐゴシック" pitchFamily="2" charset="-128"/>
            </a:endParaRPr>
          </a:p>
          <a:p>
            <a:pPr eaLnBrk="1" hangingPunct="1"/>
            <a:r>
              <a:rPr lang="de-DE">
                <a:ea typeface="ＭＳ Ｐゴシック" pitchFamily="2" charset="-128"/>
                <a:cs typeface="ＭＳ Ｐゴシック" pitchFamily="2" charset="-128"/>
              </a:rPr>
              <a:t>Antwort: </a:t>
            </a:r>
          </a:p>
          <a:p>
            <a:pPr eaLnBrk="1" hangingPunct="1">
              <a:buFont typeface="Wingdings" pitchFamily="2" charset="2"/>
              <a:buNone/>
            </a:pPr>
            <a:r>
              <a:rPr lang="de-DE">
                <a:ea typeface="ＭＳ Ｐゴシック" pitchFamily="2" charset="-128"/>
                <a:cs typeface="ＭＳ Ｐゴシック" pitchFamily="2" charset="-128"/>
              </a:rPr>
              <a:t>	Snickers! </a:t>
            </a:r>
          </a:p>
          <a:p>
            <a:pPr eaLnBrk="1" hangingPunct="1"/>
            <a:endParaRPr lang="de-DE">
              <a:ea typeface="ＭＳ Ｐゴシック" pitchFamily="2" charset="-128"/>
              <a:cs typeface="ＭＳ Ｐゴシック" pitchFamily="2" charset="-128"/>
            </a:endParaRPr>
          </a:p>
          <a:p>
            <a:pPr eaLnBrk="1" hangingPunct="1"/>
            <a:endParaRPr lang="de-DE">
              <a:ea typeface="ＭＳ Ｐゴシック" pitchFamily="2" charset="-128"/>
              <a:cs typeface="ＭＳ Ｐゴシック" pitchFamily="2" charset="-128"/>
            </a:endParaRPr>
          </a:p>
        </p:txBody>
      </p:sp>
      <p:pic>
        <p:nvPicPr>
          <p:cNvPr id="4" name="Inhaltsplatzhalter 8" descr="Mars_einzeln.jpg"/>
          <p:cNvPicPr>
            <a:picLocks noChangeAspect="1"/>
          </p:cNvPicPr>
          <p:nvPr/>
        </p:nvPicPr>
        <p:blipFill>
          <a:blip r:embed="rId3"/>
          <a:srcRect/>
          <a:stretch>
            <a:fillRect/>
          </a:stretch>
        </p:blipFill>
        <p:spPr bwMode="auto">
          <a:xfrm>
            <a:off x="2916238" y="5524500"/>
            <a:ext cx="3305175" cy="1333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horizontal)">
                                      <p:cBhvr>
                                        <p:cTn id="15" dur="500"/>
                                        <p:tgtEl>
                                          <p:spTgt spid="3">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linds(horizontal)">
                                      <p:cBhvr>
                                        <p:cTn id="18" dur="500"/>
                                        <p:tgtEl>
                                          <p:spTgt spid="3">
                                            <p:txEl>
                                              <p:pRg st="4" end="4"/>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blinds(horizontal)">
                                      <p:cBhvr>
                                        <p:cTn id="23" dur="500"/>
                                        <p:tgtEl>
                                          <p:spTgt spid="3">
                                            <p:txEl>
                                              <p:pRg st="6" end="6"/>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linds(horizontal)">
                                      <p:cBhvr>
                                        <p:cTn id="28" dur="500"/>
                                        <p:tgtEl>
                                          <p:spTgt spid="3">
                                            <p:txEl>
                                              <p:pRg st="7" end="7"/>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linds(horizont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Latein für Naschkatzen</a:t>
            </a:r>
            <a:endParaRPr lang="de-DE">
              <a:ea typeface="ＭＳ Ｐゴシック" pitchFamily="2" charset="-128"/>
              <a:cs typeface="ＭＳ Ｐゴシック" pitchFamily="2" charset="-128"/>
            </a:endParaRPr>
          </a:p>
        </p:txBody>
      </p:sp>
      <p:sp>
        <p:nvSpPr>
          <p:cNvPr id="3" name="Inhaltsplatzhalter 2"/>
          <p:cNvSpPr>
            <a:spLocks noGrp="1"/>
          </p:cNvSpPr>
          <p:nvPr>
            <p:ph sz="quarter" idx="1"/>
          </p:nvPr>
        </p:nvSpPr>
        <p:spPr>
          <a:xfrm>
            <a:off x="612775" y="1600200"/>
            <a:ext cx="8153400" cy="4495800"/>
          </a:xfrm>
        </p:spPr>
        <p:txBody>
          <a:bodyPr/>
          <a:lstStyle/>
          <a:p>
            <a:pPr eaLnBrk="1" hangingPunct="1">
              <a:buFont typeface="Wingdings" pitchFamily="2" charset="2"/>
              <a:buNone/>
            </a:pPr>
            <a:r>
              <a:rPr lang="de-DE" dirty="0">
                <a:ea typeface="ＭＳ Ｐゴシック" pitchFamily="2" charset="-128"/>
                <a:cs typeface="ＭＳ Ｐゴシック" pitchFamily="2" charset="-128"/>
              </a:rPr>
              <a:t>	</a:t>
            </a:r>
          </a:p>
          <a:p>
            <a:pPr eaLnBrk="1" hangingPunct="1"/>
            <a:endParaRPr lang="de-DE" dirty="0">
              <a:ea typeface="ＭＳ Ｐゴシック" pitchFamily="2" charset="-128"/>
              <a:cs typeface="ＭＳ Ｐゴシック" pitchFamily="2" charset="-128"/>
            </a:endParaRPr>
          </a:p>
          <a:p>
            <a:pPr eaLnBrk="1" hangingPunct="1"/>
            <a:endParaRPr lang="de-DE" dirty="0">
              <a:ea typeface="ＭＳ Ｐゴシック" pitchFamily="2" charset="-128"/>
              <a:cs typeface="ＭＳ Ｐゴシック" pitchFamily="2" charset="-128"/>
            </a:endParaRPr>
          </a:p>
        </p:txBody>
      </p:sp>
      <p:pic>
        <p:nvPicPr>
          <p:cNvPr id="2" name="Bild 1" descr="IMG_005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916832"/>
            <a:ext cx="8076403" cy="4357942"/>
          </a:xfrm>
          <a:prstGeom prst="rect">
            <a:avLst/>
          </a:prstGeom>
        </p:spPr>
      </p:pic>
    </p:spTree>
    <p:extLst>
      <p:ext uri="{BB962C8B-B14F-4D97-AF65-F5344CB8AC3E}">
        <p14:creationId xmlns:p14="http://schemas.microsoft.com/office/powerpoint/2010/main" val="179135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nodeType="clickEffect">
                                  <p:stCondLst>
                                    <p:cond delay="0"/>
                                  </p:stCondLst>
                                  <p:childTnLst>
                                    <p:animEffect transition="out" filter="dissolv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Latein für Genießer</a:t>
            </a:r>
          </a:p>
        </p:txBody>
      </p:sp>
      <p:sp>
        <p:nvSpPr>
          <p:cNvPr id="5" name="Textfeld 4"/>
          <p:cNvSpPr txBox="1">
            <a:spLocks noChangeArrowheads="1"/>
          </p:cNvSpPr>
          <p:nvPr/>
        </p:nvSpPr>
        <p:spPr bwMode="auto">
          <a:xfrm>
            <a:off x="6659563" y="1773238"/>
            <a:ext cx="2484437" cy="830262"/>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pro: </a:t>
            </a:r>
          </a:p>
          <a:p>
            <a:r>
              <a:rPr lang="de-DE" sz="2400">
                <a:latin typeface="Tw Cen MT" pitchFamily="2" charset="-18"/>
              </a:rPr>
              <a:t>für</a:t>
            </a:r>
          </a:p>
        </p:txBody>
      </p:sp>
      <p:sp>
        <p:nvSpPr>
          <p:cNvPr id="7" name="Textfeld 6"/>
          <p:cNvSpPr txBox="1">
            <a:spLocks noChangeArrowheads="1"/>
          </p:cNvSpPr>
          <p:nvPr/>
        </p:nvSpPr>
        <p:spPr bwMode="auto">
          <a:xfrm>
            <a:off x="6659563" y="2852738"/>
            <a:ext cx="2484437" cy="831850"/>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domus:</a:t>
            </a:r>
          </a:p>
          <a:p>
            <a:r>
              <a:rPr lang="de-DE" sz="2400">
                <a:latin typeface="Tw Cen MT" pitchFamily="2" charset="-18"/>
              </a:rPr>
              <a:t>Haus</a:t>
            </a:r>
          </a:p>
        </p:txBody>
      </p:sp>
      <p:pic>
        <p:nvPicPr>
          <p:cNvPr id="11" name="Inhaltsplatzhalter 10" descr="Dallmayr_Prodomo.jpg"/>
          <p:cNvPicPr>
            <a:picLocks noGrp="1" noChangeAspect="1"/>
          </p:cNvPicPr>
          <p:nvPr>
            <p:ph sz="quarter" idx="1"/>
          </p:nvPr>
        </p:nvPicPr>
        <p:blipFill>
          <a:blip r:embed="rId3"/>
          <a:srcRect/>
          <a:stretch>
            <a:fillRect/>
          </a:stretch>
        </p:blipFill>
        <p:spPr>
          <a:xfrm>
            <a:off x="323850" y="1628775"/>
            <a:ext cx="3908425" cy="44958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Latein für Genießer</a:t>
            </a:r>
          </a:p>
        </p:txBody>
      </p:sp>
      <p:sp>
        <p:nvSpPr>
          <p:cNvPr id="5" name="Textfeld 4"/>
          <p:cNvSpPr txBox="1">
            <a:spLocks noChangeArrowheads="1"/>
          </p:cNvSpPr>
          <p:nvPr/>
        </p:nvSpPr>
        <p:spPr bwMode="auto">
          <a:xfrm>
            <a:off x="6659563" y="1773238"/>
            <a:ext cx="2484437" cy="830262"/>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laudare: </a:t>
            </a:r>
          </a:p>
          <a:p>
            <a:r>
              <a:rPr lang="de-DE" sz="2400">
                <a:latin typeface="Tw Cen MT" pitchFamily="2" charset="-18"/>
              </a:rPr>
              <a:t>loben</a:t>
            </a:r>
          </a:p>
        </p:txBody>
      </p:sp>
      <p:sp>
        <p:nvSpPr>
          <p:cNvPr id="7" name="Textfeld 6"/>
          <p:cNvSpPr txBox="1">
            <a:spLocks noChangeArrowheads="1"/>
          </p:cNvSpPr>
          <p:nvPr/>
        </p:nvSpPr>
        <p:spPr bwMode="auto">
          <a:xfrm>
            <a:off x="6659563" y="2852738"/>
            <a:ext cx="2484437" cy="831850"/>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laudatio:</a:t>
            </a:r>
          </a:p>
          <a:p>
            <a:r>
              <a:rPr lang="de-DE" sz="2400">
                <a:latin typeface="Tw Cen MT" pitchFamily="2" charset="-18"/>
              </a:rPr>
              <a:t>Lobrede</a:t>
            </a:r>
          </a:p>
        </p:txBody>
      </p:sp>
      <p:pic>
        <p:nvPicPr>
          <p:cNvPr id="6" name="Bild 5" descr="Laudatio Kaffee.jpg"/>
          <p:cNvPicPr>
            <a:picLocks noChangeAspect="1"/>
          </p:cNvPicPr>
          <p:nvPr/>
        </p:nvPicPr>
        <p:blipFill>
          <a:blip r:embed="rId3"/>
          <a:srcRect/>
          <a:stretch>
            <a:fillRect/>
          </a:stretch>
        </p:blipFill>
        <p:spPr bwMode="auto">
          <a:xfrm>
            <a:off x="468313" y="1773238"/>
            <a:ext cx="2735262" cy="4646612"/>
          </a:xfrm>
          <a:prstGeom prst="rect">
            <a:avLst/>
          </a:prstGeom>
          <a:noFill/>
          <a:ln w="9525">
            <a:noFill/>
            <a:miter lim="800000"/>
            <a:headEnd/>
            <a:tailEnd/>
          </a:ln>
        </p:spPr>
      </p:pic>
      <p:sp>
        <p:nvSpPr>
          <p:cNvPr id="90117" name="Inhaltsplatzhalter 7"/>
          <p:cNvSpPr>
            <a:spLocks noGrp="1"/>
          </p:cNvSpPr>
          <p:nvPr>
            <p:ph sz="quarter" idx="1"/>
          </p:nvPr>
        </p:nvSpPr>
        <p:spPr>
          <a:xfrm>
            <a:off x="612775" y="1600200"/>
            <a:ext cx="4535488" cy="3413125"/>
          </a:xfrm>
        </p:spPr>
        <p:txBody>
          <a:bodyPr/>
          <a:lstStyle/>
          <a:p>
            <a:endParaRPr lang="de-DE">
              <a:ea typeface="ＭＳ Ｐゴシック" pitchFamily="2" charset="-128"/>
              <a:cs typeface="ＭＳ Ｐゴシック" pitchFamily="2"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Latein für Kinder</a:t>
            </a:r>
          </a:p>
        </p:txBody>
      </p:sp>
      <p:pic>
        <p:nvPicPr>
          <p:cNvPr id="8" name="Inhaltsplatzhalter 7" descr="M0810-204245.jpg"/>
          <p:cNvPicPr>
            <a:picLocks noGrp="1" noChangeAspect="1"/>
          </p:cNvPicPr>
          <p:nvPr>
            <p:ph sz="quarter" idx="1"/>
          </p:nvPr>
        </p:nvPicPr>
        <p:blipFill>
          <a:blip r:embed="rId3"/>
          <a:srcRect/>
          <a:stretch>
            <a:fillRect/>
          </a:stretch>
        </p:blipFill>
        <p:spPr>
          <a:xfrm>
            <a:off x="3230563" y="1600200"/>
            <a:ext cx="2917825" cy="4495800"/>
          </a:xfrm>
        </p:spPr>
      </p:pic>
      <p:sp>
        <p:nvSpPr>
          <p:cNvPr id="5" name="Textfeld 4"/>
          <p:cNvSpPr txBox="1">
            <a:spLocks noChangeArrowheads="1"/>
          </p:cNvSpPr>
          <p:nvPr/>
        </p:nvSpPr>
        <p:spPr bwMode="auto">
          <a:xfrm>
            <a:off x="5940425" y="1773238"/>
            <a:ext cx="3024188" cy="830262"/>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alěre, alo, alui, altum:</a:t>
            </a:r>
          </a:p>
          <a:p>
            <a:r>
              <a:rPr lang="de-DE" sz="2400">
                <a:latin typeface="Tw Cen MT" pitchFamily="2" charset="-18"/>
              </a:rPr>
              <a:t>ernähren</a:t>
            </a:r>
          </a:p>
        </p:txBody>
      </p:sp>
      <p:pic>
        <p:nvPicPr>
          <p:cNvPr id="10" name="Grafik 9" descr="alete2.jpg"/>
          <p:cNvPicPr>
            <a:picLocks noChangeAspect="1"/>
          </p:cNvPicPr>
          <p:nvPr/>
        </p:nvPicPr>
        <p:blipFill>
          <a:blip r:embed="rId4"/>
          <a:srcRect/>
          <a:stretch>
            <a:fillRect/>
          </a:stretch>
        </p:blipFill>
        <p:spPr bwMode="auto">
          <a:xfrm>
            <a:off x="0" y="1557338"/>
            <a:ext cx="3081338" cy="42021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3000"/>
                                        <p:tgtEl>
                                          <p:spTgt spid="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el 1"/>
          <p:cNvSpPr>
            <a:spLocks noGrp="1"/>
          </p:cNvSpPr>
          <p:nvPr>
            <p:ph type="title"/>
          </p:nvPr>
        </p:nvSpPr>
        <p:spPr/>
        <p:txBody>
          <a:bodyPr/>
          <a:lstStyle/>
          <a:p>
            <a:pPr eaLnBrk="1" hangingPunct="1"/>
            <a:r>
              <a:rPr lang="de-DE" b="1">
                <a:ea typeface="ＭＳ Ｐゴシック" pitchFamily="2" charset="-128"/>
                <a:cs typeface="ＭＳ Ｐゴシック" pitchFamily="2" charset="-128"/>
              </a:rPr>
              <a:t>Latein intim!</a:t>
            </a:r>
          </a:p>
        </p:txBody>
      </p:sp>
      <p:pic>
        <p:nvPicPr>
          <p:cNvPr id="16" name="Inhaltsplatzhalter 15" descr="b1f96448442da334621e09c6a97a444f.jpg"/>
          <p:cNvPicPr>
            <a:picLocks noGrp="1" noChangeAspect="1"/>
          </p:cNvPicPr>
          <p:nvPr>
            <p:ph sz="quarter" idx="2"/>
          </p:nvPr>
        </p:nvPicPr>
        <p:blipFill>
          <a:blip r:embed="rId3"/>
          <a:srcRect/>
          <a:stretch>
            <a:fillRect/>
          </a:stretch>
        </p:blipFill>
        <p:spPr>
          <a:xfrm>
            <a:off x="1403350" y="2492375"/>
            <a:ext cx="2376488" cy="3529013"/>
          </a:xfrm>
        </p:spPr>
      </p:pic>
      <p:pic>
        <p:nvPicPr>
          <p:cNvPr id="15" name="Inhaltsplatzhalter 14" descr="41WQ50Hc0BL._SS500_.jpg"/>
          <p:cNvPicPr>
            <a:picLocks noGrp="1" noChangeAspect="1"/>
          </p:cNvPicPr>
          <p:nvPr>
            <p:ph sz="quarter" idx="4"/>
          </p:nvPr>
        </p:nvPicPr>
        <p:blipFill>
          <a:blip r:embed="rId4"/>
          <a:srcRect/>
          <a:stretch>
            <a:fillRect/>
          </a:stretch>
        </p:blipFill>
        <p:spPr>
          <a:xfrm>
            <a:off x="4859338" y="2565400"/>
            <a:ext cx="3581400" cy="3581400"/>
          </a:xfrm>
        </p:spPr>
      </p:pic>
      <p:sp>
        <p:nvSpPr>
          <p:cNvPr id="7" name="Textplatzhalter 6"/>
          <p:cNvSpPr>
            <a:spLocks noGrp="1"/>
          </p:cNvSpPr>
          <p:nvPr>
            <p:ph type="body" sz="quarter" idx="1"/>
          </p:nvPr>
        </p:nvSpPr>
        <p:spPr>
          <a:xfrm>
            <a:off x="609600" y="1752600"/>
            <a:ext cx="3886200" cy="639763"/>
          </a:xfrm>
        </p:spPr>
        <p:txBody>
          <a:bodyPr/>
          <a:lstStyle/>
          <a:p>
            <a:pPr algn="ctr" eaLnBrk="1" hangingPunct="1"/>
            <a:r>
              <a:rPr lang="de-DE">
                <a:ea typeface="ＭＳ Ｐゴシック" pitchFamily="2" charset="-128"/>
                <a:cs typeface="ＭＳ Ｐゴシック" pitchFamily="2" charset="-128"/>
              </a:rPr>
              <a:t>Herrenunterwäsche Impetus!</a:t>
            </a:r>
          </a:p>
        </p:txBody>
      </p:sp>
      <p:sp>
        <p:nvSpPr>
          <p:cNvPr id="8" name="Textplatzhalter 7"/>
          <p:cNvSpPr>
            <a:spLocks noGrp="1"/>
          </p:cNvSpPr>
          <p:nvPr>
            <p:ph type="body" sz="quarter" idx="3"/>
          </p:nvPr>
        </p:nvSpPr>
        <p:spPr>
          <a:xfrm>
            <a:off x="4800600" y="1752600"/>
            <a:ext cx="3886200" cy="639763"/>
          </a:xfrm>
        </p:spPr>
        <p:txBody>
          <a:bodyPr>
            <a:normAutofit/>
          </a:bodyPr>
          <a:lstStyle/>
          <a:p>
            <a:pPr algn="ctr" eaLnBrk="1" hangingPunct="1"/>
            <a:r>
              <a:rPr lang="de-DE">
                <a:ea typeface="ＭＳ Ｐゴシック" pitchFamily="2" charset="-128"/>
                <a:cs typeface="ＭＳ Ｐゴシック" pitchFamily="2" charset="-128"/>
              </a:rPr>
              <a:t>Damenunterwäsche Timor!</a:t>
            </a:r>
          </a:p>
        </p:txBody>
      </p:sp>
      <p:sp>
        <p:nvSpPr>
          <p:cNvPr id="9" name="Textfeld 8"/>
          <p:cNvSpPr txBox="1">
            <a:spLocks noChangeArrowheads="1"/>
          </p:cNvSpPr>
          <p:nvPr/>
        </p:nvSpPr>
        <p:spPr bwMode="auto">
          <a:xfrm>
            <a:off x="0" y="5257800"/>
            <a:ext cx="1403350" cy="1311275"/>
          </a:xfrm>
          <a:prstGeom prst="rect">
            <a:avLst/>
          </a:prstGeom>
          <a:noFill/>
          <a:ln w="9525">
            <a:noFill/>
            <a:miter lim="800000"/>
            <a:headEnd/>
            <a:tailEnd/>
          </a:ln>
        </p:spPr>
        <p:txBody>
          <a:bodyPr>
            <a:prstTxWarp prst="textNoShape">
              <a:avLst/>
            </a:prstTxWarp>
            <a:spAutoFit/>
          </a:bodyPr>
          <a:lstStyle/>
          <a:p>
            <a:r>
              <a:rPr lang="de-DE" sz="2000">
                <a:latin typeface="Tw Cen MT" pitchFamily="2" charset="-18"/>
              </a:rPr>
              <a:t>impetus:</a:t>
            </a:r>
          </a:p>
          <a:p>
            <a:r>
              <a:rPr lang="de-DE" sz="2000">
                <a:latin typeface="Tw Cen MT" pitchFamily="2" charset="-18"/>
              </a:rPr>
              <a:t>Vorwärts-drängen; Angriff</a:t>
            </a:r>
          </a:p>
        </p:txBody>
      </p:sp>
      <p:sp>
        <p:nvSpPr>
          <p:cNvPr id="10" name="Textfeld 9"/>
          <p:cNvSpPr txBox="1">
            <a:spLocks noChangeArrowheads="1"/>
          </p:cNvSpPr>
          <p:nvPr/>
        </p:nvSpPr>
        <p:spPr bwMode="auto">
          <a:xfrm>
            <a:off x="6172200" y="5715000"/>
            <a:ext cx="1223963" cy="701675"/>
          </a:xfrm>
          <a:prstGeom prst="rect">
            <a:avLst/>
          </a:prstGeom>
          <a:noFill/>
          <a:ln w="9525">
            <a:noFill/>
            <a:miter lim="800000"/>
            <a:headEnd/>
            <a:tailEnd/>
          </a:ln>
        </p:spPr>
        <p:txBody>
          <a:bodyPr>
            <a:prstTxWarp prst="textNoShape">
              <a:avLst/>
            </a:prstTxWarp>
            <a:spAutoFit/>
          </a:bodyPr>
          <a:lstStyle/>
          <a:p>
            <a:r>
              <a:rPr lang="de-DE" sz="2000">
                <a:latin typeface="Tw Cen MT" pitchFamily="2" charset="-18"/>
              </a:rPr>
              <a:t>timor:</a:t>
            </a:r>
          </a:p>
          <a:p>
            <a:r>
              <a:rPr lang="de-DE" sz="2000">
                <a:latin typeface="Tw Cen MT" pitchFamily="2" charset="-18"/>
              </a:rPr>
              <a:t>Furcht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blinds(horizontal)">
                                      <p:cBhvr>
                                        <p:cTn id="7" dur="500"/>
                                        <p:tgtEl>
                                          <p:spTgt spid="7">
                                            <p:bg/>
                                          </p:spTgt>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linds(horizontal)">
                                      <p:cBhvr>
                                        <p:cTn id="11" dur="1000"/>
                                        <p:tgtEl>
                                          <p:spTgt spid="7">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linds(horizontal)">
                                      <p:cBhvr>
                                        <p:cTn id="16" dur="500"/>
                                        <p:tgtEl>
                                          <p:spTgt spid="1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8">
                                            <p:bg/>
                                          </p:spTgt>
                                        </p:tgtEl>
                                        <p:attrNameLst>
                                          <p:attrName>style.visibility</p:attrName>
                                        </p:attrNameLst>
                                      </p:cBhvr>
                                      <p:to>
                                        <p:strVal val="visible"/>
                                      </p:to>
                                    </p:set>
                                    <p:animEffect transition="in" filter="blinds(horizontal)">
                                      <p:cBhvr>
                                        <p:cTn id="26" dur="500"/>
                                        <p:tgtEl>
                                          <p:spTgt spid="8">
                                            <p:bg/>
                                          </p:spTgt>
                                        </p:tgtEl>
                                      </p:cBhvr>
                                    </p:animEffect>
                                  </p:childTnLst>
                                </p:cTn>
                              </p:par>
                            </p:childTnLst>
                          </p:cTn>
                        </p:par>
                        <p:par>
                          <p:cTn id="27" fill="hold" nodeType="afterGroup">
                            <p:stCondLst>
                              <p:cond delay="500"/>
                            </p:stCondLst>
                            <p:childTnLst>
                              <p:par>
                                <p:cTn id="28" presetID="3" presetClass="entr" presetSubtype="10" fill="hold" grpId="0" nodeType="after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blinds(horizontal)">
                                      <p:cBhvr>
                                        <p:cTn id="30" dur="1000"/>
                                        <p:tgtEl>
                                          <p:spTgt spid="8">
                                            <p:txEl>
                                              <p:pRg st="0" end="0"/>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linds(horizontal)">
                                      <p:cBhvr>
                                        <p:cTn id="35" dur="500"/>
                                        <p:tgtEl>
                                          <p:spTgt spid="1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linds(horizont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8" grpId="0" build="p" animBg="1"/>
      <p:bldP spid="9"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Gesund mit Latein!</a:t>
            </a:r>
          </a:p>
        </p:txBody>
      </p:sp>
      <p:sp>
        <p:nvSpPr>
          <p:cNvPr id="5" name="Textfeld 4"/>
          <p:cNvSpPr txBox="1">
            <a:spLocks noChangeArrowheads="1"/>
          </p:cNvSpPr>
          <p:nvPr/>
        </p:nvSpPr>
        <p:spPr bwMode="auto">
          <a:xfrm>
            <a:off x="5688013" y="1773238"/>
            <a:ext cx="3455987" cy="822325"/>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dolor:</a:t>
            </a:r>
          </a:p>
          <a:p>
            <a:r>
              <a:rPr lang="de-DE" sz="2400">
                <a:latin typeface="Tw Cen MT" pitchFamily="2" charset="-18"/>
              </a:rPr>
              <a:t>Schmerz</a:t>
            </a:r>
          </a:p>
        </p:txBody>
      </p:sp>
      <p:sp>
        <p:nvSpPr>
          <p:cNvPr id="6" name="Textfeld 5"/>
          <p:cNvSpPr txBox="1">
            <a:spLocks noChangeArrowheads="1"/>
          </p:cNvSpPr>
          <p:nvPr/>
        </p:nvSpPr>
        <p:spPr bwMode="auto">
          <a:xfrm>
            <a:off x="5688013" y="2997200"/>
            <a:ext cx="3132459" cy="830997"/>
          </a:xfrm>
          <a:prstGeom prst="rect">
            <a:avLst/>
          </a:prstGeom>
          <a:noFill/>
          <a:ln w="9525">
            <a:noFill/>
            <a:miter lim="800000"/>
            <a:headEnd/>
            <a:tailEnd/>
          </a:ln>
        </p:spPr>
        <p:txBody>
          <a:bodyPr wrap="square">
            <a:prstTxWarp prst="textNoShape">
              <a:avLst/>
            </a:prstTxWarp>
            <a:spAutoFit/>
          </a:bodyPr>
          <a:lstStyle/>
          <a:p>
            <a:r>
              <a:rPr lang="de-DE" sz="2400" dirty="0" err="1">
                <a:latin typeface="Tw Cen MT" pitchFamily="2" charset="-18"/>
              </a:rPr>
              <a:t>minuere</a:t>
            </a:r>
            <a:r>
              <a:rPr lang="de-DE" sz="2400" dirty="0">
                <a:latin typeface="Tw Cen MT" pitchFamily="2" charset="-18"/>
              </a:rPr>
              <a:t>:</a:t>
            </a:r>
          </a:p>
          <a:p>
            <a:r>
              <a:rPr lang="de-DE" sz="2400" dirty="0">
                <a:latin typeface="Tw Cen MT" pitchFamily="2" charset="-18"/>
              </a:rPr>
              <a:t>Verringern, vermindern</a:t>
            </a:r>
          </a:p>
        </p:txBody>
      </p:sp>
      <p:pic>
        <p:nvPicPr>
          <p:cNvPr id="9" name="Inhaltsplatzhalter 8" descr="dolormin_extra.jpg"/>
          <p:cNvPicPr>
            <a:picLocks noGrp="1" noChangeAspect="1"/>
          </p:cNvPicPr>
          <p:nvPr>
            <p:ph sz="quarter" idx="1"/>
          </p:nvPr>
        </p:nvPicPr>
        <p:blipFill>
          <a:blip r:embed="rId3"/>
          <a:srcRect/>
          <a:stretch>
            <a:fillRect/>
          </a:stretch>
        </p:blipFill>
        <p:spPr>
          <a:xfrm>
            <a:off x="0" y="2133600"/>
            <a:ext cx="5715000" cy="333375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Gesund mit Latein!</a:t>
            </a:r>
          </a:p>
        </p:txBody>
      </p:sp>
      <p:sp>
        <p:nvSpPr>
          <p:cNvPr id="5" name="Textfeld 4"/>
          <p:cNvSpPr txBox="1">
            <a:spLocks noChangeArrowheads="1"/>
          </p:cNvSpPr>
          <p:nvPr/>
        </p:nvSpPr>
        <p:spPr bwMode="auto">
          <a:xfrm>
            <a:off x="5688013" y="1773238"/>
            <a:ext cx="3455987" cy="830262"/>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liquidus-, -a, -um:</a:t>
            </a:r>
          </a:p>
          <a:p>
            <a:r>
              <a:rPr lang="de-DE" sz="2400">
                <a:latin typeface="Tw Cen MT" pitchFamily="2" charset="-18"/>
              </a:rPr>
              <a:t>flüssig</a:t>
            </a:r>
          </a:p>
        </p:txBody>
      </p:sp>
      <p:sp>
        <p:nvSpPr>
          <p:cNvPr id="6" name="Textfeld 5"/>
          <p:cNvSpPr txBox="1">
            <a:spLocks noChangeArrowheads="1"/>
          </p:cNvSpPr>
          <p:nvPr/>
        </p:nvSpPr>
        <p:spPr bwMode="auto">
          <a:xfrm>
            <a:off x="5688013" y="2997200"/>
            <a:ext cx="3455987" cy="830263"/>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fortis, -e:</a:t>
            </a:r>
          </a:p>
          <a:p>
            <a:r>
              <a:rPr lang="de-DE" sz="2400">
                <a:latin typeface="Tw Cen MT" pitchFamily="2" charset="-18"/>
              </a:rPr>
              <a:t>stark, kräftig</a:t>
            </a:r>
          </a:p>
        </p:txBody>
      </p:sp>
      <p:pic>
        <p:nvPicPr>
          <p:cNvPr id="8" name="Inhaltsplatzhalter 7" descr="spalforte.jpg"/>
          <p:cNvPicPr>
            <a:picLocks noGrp="1" noChangeAspect="1"/>
          </p:cNvPicPr>
          <p:nvPr>
            <p:ph sz="quarter" idx="1"/>
          </p:nvPr>
        </p:nvPicPr>
        <p:blipFill>
          <a:blip r:embed="rId3"/>
          <a:srcRect/>
          <a:stretch>
            <a:fillRect/>
          </a:stretch>
        </p:blipFill>
        <p:spPr>
          <a:xfrm>
            <a:off x="0" y="1628775"/>
            <a:ext cx="4968875" cy="3128963"/>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Gesund mit Latein!</a:t>
            </a:r>
          </a:p>
        </p:txBody>
      </p:sp>
      <p:sp>
        <p:nvSpPr>
          <p:cNvPr id="5" name="Textfeld 4"/>
          <p:cNvSpPr txBox="1">
            <a:spLocks noChangeArrowheads="1"/>
          </p:cNvSpPr>
          <p:nvPr/>
        </p:nvSpPr>
        <p:spPr bwMode="auto">
          <a:xfrm>
            <a:off x="5148064" y="3789040"/>
            <a:ext cx="3455987" cy="830997"/>
          </a:xfrm>
          <a:prstGeom prst="rect">
            <a:avLst/>
          </a:prstGeom>
          <a:noFill/>
          <a:ln w="9525">
            <a:noFill/>
            <a:miter lim="800000"/>
            <a:headEnd/>
            <a:tailEnd/>
          </a:ln>
        </p:spPr>
        <p:txBody>
          <a:bodyPr>
            <a:prstTxWarp prst="textNoShape">
              <a:avLst/>
            </a:prstTxWarp>
            <a:spAutoFit/>
          </a:bodyPr>
          <a:lstStyle/>
          <a:p>
            <a:r>
              <a:rPr lang="de-DE" sz="2400" dirty="0" err="1">
                <a:latin typeface="Tw Cen MT" pitchFamily="2" charset="-18"/>
              </a:rPr>
              <a:t>sanitas</a:t>
            </a:r>
            <a:r>
              <a:rPr lang="de-DE" sz="2400" dirty="0">
                <a:latin typeface="Tw Cen MT" pitchFamily="2" charset="-18"/>
              </a:rPr>
              <a:t>: Gesundheit</a:t>
            </a:r>
          </a:p>
          <a:p>
            <a:endParaRPr lang="de-DE" sz="2400" dirty="0">
              <a:latin typeface="Tw Cen MT" pitchFamily="2" charset="-18"/>
            </a:endParaRPr>
          </a:p>
        </p:txBody>
      </p:sp>
      <p:pic>
        <p:nvPicPr>
          <p:cNvPr id="3" name="Bild 2" descr="Sanitas wa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08" y="2312876"/>
            <a:ext cx="4896544" cy="3672408"/>
          </a:xfrm>
          <a:prstGeom prst="rect">
            <a:avLst/>
          </a:prstGeom>
        </p:spPr>
      </p:pic>
    </p:spTree>
    <p:extLst>
      <p:ext uri="{BB962C8B-B14F-4D97-AF65-F5344CB8AC3E}">
        <p14:creationId xmlns:p14="http://schemas.microsoft.com/office/powerpoint/2010/main" val="40825427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el 1"/>
          <p:cNvSpPr>
            <a:spLocks noGrp="1"/>
          </p:cNvSpPr>
          <p:nvPr>
            <p:ph type="title"/>
          </p:nvPr>
        </p:nvSpPr>
        <p:spPr/>
        <p:txBody>
          <a:bodyPr/>
          <a:lstStyle/>
          <a:p>
            <a:pPr eaLnBrk="1" hangingPunct="1"/>
            <a:r>
              <a:rPr lang="de-DE" b="1">
                <a:ea typeface="ＭＳ Ｐゴシック" pitchFamily="2" charset="-128"/>
                <a:cs typeface="ＭＳ Ｐゴシック" pitchFamily="2" charset="-128"/>
              </a:rPr>
              <a:t>Latein im Kühlregal</a:t>
            </a:r>
          </a:p>
        </p:txBody>
      </p:sp>
      <p:sp>
        <p:nvSpPr>
          <p:cNvPr id="7" name="Textplatzhalter 6"/>
          <p:cNvSpPr>
            <a:spLocks noGrp="1"/>
          </p:cNvSpPr>
          <p:nvPr>
            <p:ph type="body" sz="quarter" idx="1"/>
          </p:nvPr>
        </p:nvSpPr>
        <p:spPr>
          <a:xfrm>
            <a:off x="609600" y="1752600"/>
            <a:ext cx="3886200" cy="639763"/>
          </a:xfrm>
        </p:spPr>
        <p:txBody>
          <a:bodyPr/>
          <a:lstStyle/>
          <a:p>
            <a:pPr eaLnBrk="1" hangingPunct="1"/>
            <a:r>
              <a:rPr lang="de-DE">
                <a:ea typeface="ＭＳ Ｐゴシック" pitchFamily="2" charset="-128"/>
                <a:cs typeface="ＭＳ Ｐゴシック" pitchFamily="2" charset="-128"/>
              </a:rPr>
              <a:t>Cleopatra – Kokosmilch </a:t>
            </a:r>
          </a:p>
        </p:txBody>
      </p:sp>
      <p:sp>
        <p:nvSpPr>
          <p:cNvPr id="8" name="Textplatzhalter 7"/>
          <p:cNvSpPr>
            <a:spLocks noGrp="1"/>
          </p:cNvSpPr>
          <p:nvPr>
            <p:ph type="body" sz="quarter" idx="3"/>
          </p:nvPr>
        </p:nvSpPr>
        <p:spPr>
          <a:xfrm>
            <a:off x="4800600" y="1752600"/>
            <a:ext cx="3886200" cy="639763"/>
          </a:xfrm>
        </p:spPr>
        <p:txBody>
          <a:bodyPr>
            <a:normAutofit/>
          </a:bodyPr>
          <a:lstStyle/>
          <a:p>
            <a:pPr eaLnBrk="1" hangingPunct="1"/>
            <a:r>
              <a:rPr lang="de-DE">
                <a:ea typeface="ＭＳ Ｐゴシック" pitchFamily="2" charset="-128"/>
                <a:cs typeface="ＭＳ Ｐゴシック" pitchFamily="2" charset="-128"/>
              </a:rPr>
              <a:t>Caesar – Vanilla &amp; Cassis </a:t>
            </a:r>
          </a:p>
        </p:txBody>
      </p:sp>
      <p:pic>
        <p:nvPicPr>
          <p:cNvPr id="10" name="Inhaltsplatzhalter 9" descr="mmilch_lim_0710_cleopatra_01.jpg"/>
          <p:cNvPicPr>
            <a:picLocks noGrp="1" noChangeAspect="1"/>
          </p:cNvPicPr>
          <p:nvPr>
            <p:ph sz="quarter" idx="2"/>
          </p:nvPr>
        </p:nvPicPr>
        <p:blipFill>
          <a:blip r:embed="rId3"/>
          <a:srcRect/>
          <a:stretch>
            <a:fillRect/>
          </a:stretch>
        </p:blipFill>
        <p:spPr>
          <a:xfrm>
            <a:off x="0" y="2565400"/>
            <a:ext cx="5511800" cy="4292600"/>
          </a:xfrm>
        </p:spPr>
      </p:pic>
      <p:pic>
        <p:nvPicPr>
          <p:cNvPr id="14" name="Inhaltsplatzhalter 13" descr="mmilch_lim_0710_cesar_01.jpg"/>
          <p:cNvPicPr>
            <a:picLocks noGrp="1" noChangeAspect="1"/>
          </p:cNvPicPr>
          <p:nvPr>
            <p:ph sz="quarter" idx="4"/>
          </p:nvPr>
        </p:nvPicPr>
        <p:blipFill>
          <a:blip r:embed="rId4"/>
          <a:srcRect/>
          <a:stretch>
            <a:fillRect/>
          </a:stretch>
        </p:blipFill>
        <p:spPr>
          <a:xfrm>
            <a:off x="3817938" y="2708275"/>
            <a:ext cx="5326062" cy="414972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blinds(horizontal)">
                                      <p:cBhvr>
                                        <p:cTn id="7" dur="500"/>
                                        <p:tgtEl>
                                          <p:spTgt spid="7">
                                            <p:bg/>
                                          </p:spTgt>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linds(horizontal)">
                                      <p:cBhvr>
                                        <p:cTn id="11" dur="1000"/>
                                        <p:tgtEl>
                                          <p:spTgt spid="7">
                                            <p:txEl>
                                              <p:pRg st="0" end="0"/>
                                            </p:txEl>
                                          </p:spTgt>
                                        </p:tgtEl>
                                      </p:cBhvr>
                                    </p:animEffect>
                                  </p:childTnLst>
                                </p:cTn>
                              </p:par>
                              <p:par>
                                <p:cTn id="12" presetID="3" presetClass="entr" presetSubtype="1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linds(horizontal)">
                                      <p:cBhvr>
                                        <p:cTn id="14" dur="1000"/>
                                        <p:tgtEl>
                                          <p:spTgt spid="1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8">
                                            <p:bg/>
                                          </p:spTgt>
                                        </p:tgtEl>
                                        <p:attrNameLst>
                                          <p:attrName>style.visibility</p:attrName>
                                        </p:attrNameLst>
                                      </p:cBhvr>
                                      <p:to>
                                        <p:strVal val="visible"/>
                                      </p:to>
                                    </p:set>
                                    <p:animEffect transition="in" filter="blinds(horizontal)">
                                      <p:cBhvr>
                                        <p:cTn id="19" dur="500"/>
                                        <p:tgtEl>
                                          <p:spTgt spid="8">
                                            <p:bg/>
                                          </p:spTgt>
                                        </p:tgtEl>
                                      </p:cBhvr>
                                    </p:animEffect>
                                  </p:childTnLst>
                                </p:cTn>
                              </p:par>
                            </p:childTnLst>
                          </p:cTn>
                        </p:par>
                        <p:par>
                          <p:cTn id="20" fill="hold" nodeType="afterGroup">
                            <p:stCondLst>
                              <p:cond delay="500"/>
                            </p:stCondLst>
                            <p:childTnLst>
                              <p:par>
                                <p:cTn id="21" presetID="3" presetClass="entr" presetSubtype="10" fill="hold" grpId="0" nodeType="after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blinds(horizontal)">
                                      <p:cBhvr>
                                        <p:cTn id="23" dur="1000"/>
                                        <p:tgtEl>
                                          <p:spTgt spid="8">
                                            <p:txEl>
                                              <p:pRg st="0" end="0"/>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linds(horizontal)">
                                      <p:cBhvr>
                                        <p:cTn id="2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8" grpId="0" build="p"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t>Latein im Haushalt!</a:t>
            </a:r>
          </a:p>
        </p:txBody>
      </p:sp>
      <p:sp>
        <p:nvSpPr>
          <p:cNvPr id="5" name="Textfeld 4"/>
          <p:cNvSpPr txBox="1"/>
          <p:nvPr/>
        </p:nvSpPr>
        <p:spPr>
          <a:xfrm>
            <a:off x="5687616" y="1772816"/>
            <a:ext cx="3456384" cy="830997"/>
          </a:xfrm>
          <a:prstGeom prst="rect">
            <a:avLst/>
          </a:prstGeom>
          <a:noFill/>
        </p:spPr>
        <p:txBody>
          <a:bodyPr wrap="square" rtlCol="0">
            <a:spAutoFit/>
          </a:bodyPr>
          <a:lstStyle/>
          <a:p>
            <a:r>
              <a:rPr lang="de-DE" sz="2400" dirty="0" err="1"/>
              <a:t>in|victus</a:t>
            </a:r>
            <a:r>
              <a:rPr lang="de-DE" sz="2400" dirty="0"/>
              <a:t>, -a, -um:</a:t>
            </a:r>
          </a:p>
          <a:p>
            <a:r>
              <a:rPr lang="de-DE" sz="2400" dirty="0"/>
              <a:t>unbesiegt, unbesiegbar</a:t>
            </a:r>
          </a:p>
        </p:txBody>
      </p:sp>
      <p:sp>
        <p:nvSpPr>
          <p:cNvPr id="6" name="Textfeld 5"/>
          <p:cNvSpPr txBox="1"/>
          <p:nvPr/>
        </p:nvSpPr>
        <p:spPr>
          <a:xfrm>
            <a:off x="5687616" y="2996952"/>
            <a:ext cx="3456384" cy="830997"/>
          </a:xfrm>
          <a:prstGeom prst="rect">
            <a:avLst/>
          </a:prstGeom>
          <a:noFill/>
        </p:spPr>
        <p:txBody>
          <a:bodyPr wrap="square" rtlCol="0">
            <a:spAutoFit/>
          </a:bodyPr>
          <a:lstStyle/>
          <a:p>
            <a:r>
              <a:rPr lang="de-DE" sz="2400" dirty="0"/>
              <a:t>mit einem </a:t>
            </a:r>
            <a:r>
              <a:rPr lang="de-DE" sz="2400" dirty="0" err="1"/>
              <a:t>Trikolon</a:t>
            </a:r>
            <a:r>
              <a:rPr lang="de-DE" sz="2400" dirty="0"/>
              <a:t> wie</a:t>
            </a:r>
          </a:p>
          <a:p>
            <a:r>
              <a:rPr lang="de-DE" sz="2400" dirty="0"/>
              <a:t>„</a:t>
            </a:r>
            <a:r>
              <a:rPr lang="de-DE" sz="2400" dirty="0" err="1"/>
              <a:t>veni</a:t>
            </a:r>
            <a:r>
              <a:rPr lang="de-DE" sz="2400" dirty="0"/>
              <a:t> · vidi · </a:t>
            </a:r>
            <a:r>
              <a:rPr lang="de-DE" sz="2400" dirty="0" err="1"/>
              <a:t>vici</a:t>
            </a:r>
            <a:r>
              <a:rPr lang="de-DE" sz="2400" dirty="0"/>
              <a:t>“</a:t>
            </a:r>
          </a:p>
        </p:txBody>
      </p:sp>
      <p:pic>
        <p:nvPicPr>
          <p:cNvPr id="4" name="Inhaltsplatzhalter 3" descr="Staubsauger Invictus.jpeg"/>
          <p:cNvPicPr>
            <a:picLocks noGrp="1" noChangeAspect="1"/>
          </p:cNvPicPr>
          <p:nvPr>
            <p:ph sz="quarter" idx="1"/>
          </p:nvPr>
        </p:nvPicPr>
        <p:blipFill>
          <a:blip r:embed="rId3" cstate="print">
            <a:extLst>
              <a:ext uri="{28A0092B-C50C-407E-A947-70E740481C1C}">
                <a14:useLocalDpi xmlns:a14="http://schemas.microsoft.com/office/drawing/2010/main" val="0"/>
              </a:ext>
            </a:extLst>
          </a:blip>
          <a:srcRect t="13240" b="13240"/>
          <a:stretch>
            <a:fillRect/>
          </a:stretch>
        </p:blipFill>
        <p:spPr>
          <a:xfrm rot="5400000">
            <a:off x="-645529" y="2813880"/>
            <a:ext cx="4962449" cy="2736304"/>
          </a:xfrm>
        </p:spPr>
      </p:pic>
    </p:spTree>
    <p:extLst>
      <p:ext uri="{BB962C8B-B14F-4D97-AF65-F5344CB8AC3E}">
        <p14:creationId xmlns:p14="http://schemas.microsoft.com/office/powerpoint/2010/main" val="337650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Latein ist tierisch gut!</a:t>
            </a:r>
          </a:p>
        </p:txBody>
      </p:sp>
      <p:pic>
        <p:nvPicPr>
          <p:cNvPr id="9" name="Inhaltsplatzhalter 8" descr="866309.jpg"/>
          <p:cNvPicPr>
            <a:picLocks noGrp="1" noChangeAspect="1"/>
          </p:cNvPicPr>
          <p:nvPr>
            <p:ph sz="quarter" idx="1"/>
          </p:nvPr>
        </p:nvPicPr>
        <p:blipFill>
          <a:blip r:embed="rId3"/>
          <a:srcRect/>
          <a:stretch>
            <a:fillRect/>
          </a:stretch>
        </p:blipFill>
        <p:spPr>
          <a:xfrm>
            <a:off x="133350" y="2349500"/>
            <a:ext cx="2832100" cy="2832100"/>
          </a:xfrm>
        </p:spPr>
      </p:pic>
      <p:sp>
        <p:nvSpPr>
          <p:cNvPr id="7" name="Textfeld 6"/>
          <p:cNvSpPr txBox="1">
            <a:spLocks noChangeArrowheads="1"/>
          </p:cNvSpPr>
          <p:nvPr/>
        </p:nvSpPr>
        <p:spPr bwMode="auto">
          <a:xfrm>
            <a:off x="468313" y="1773238"/>
            <a:ext cx="7416800" cy="457200"/>
          </a:xfrm>
          <a:prstGeom prst="rect">
            <a:avLst/>
          </a:prstGeom>
          <a:noFill/>
          <a:ln w="9525">
            <a:noFill/>
            <a:miter lim="800000"/>
            <a:headEnd/>
            <a:tailEnd/>
          </a:ln>
        </p:spPr>
        <p:txBody>
          <a:bodyPr>
            <a:prstTxWarp prst="textNoShape">
              <a:avLst/>
            </a:prstTxWarp>
            <a:spAutoFit/>
          </a:bodyPr>
          <a:lstStyle/>
          <a:p>
            <a:r>
              <a:rPr lang="de-DE" sz="2400" b="1">
                <a:latin typeface="Tw Cen MT" pitchFamily="2" charset="-18"/>
              </a:rPr>
              <a:t>Auch dem Hund schmeckt Latein!</a:t>
            </a:r>
          </a:p>
        </p:txBody>
      </p:sp>
      <p:pic>
        <p:nvPicPr>
          <p:cNvPr id="6" name="Bild 5" descr="Caesar3.jpg"/>
          <p:cNvPicPr>
            <a:picLocks noChangeAspect="1"/>
          </p:cNvPicPr>
          <p:nvPr/>
        </p:nvPicPr>
        <p:blipFill>
          <a:blip r:embed="rId4"/>
          <a:srcRect/>
          <a:stretch>
            <a:fillRect/>
          </a:stretch>
        </p:blipFill>
        <p:spPr bwMode="auto">
          <a:xfrm>
            <a:off x="6019800" y="2368550"/>
            <a:ext cx="2644775" cy="2889250"/>
          </a:xfrm>
          <a:prstGeom prst="rect">
            <a:avLst/>
          </a:prstGeom>
          <a:noFill/>
          <a:ln w="9525">
            <a:noFill/>
            <a:miter lim="800000"/>
            <a:headEnd/>
            <a:tailEnd/>
          </a:ln>
        </p:spPr>
      </p:pic>
      <p:pic>
        <p:nvPicPr>
          <p:cNvPr id="8" name="Bild 7" descr="DSC00848.JPG"/>
          <p:cNvPicPr>
            <a:picLocks noChangeAspect="1"/>
          </p:cNvPicPr>
          <p:nvPr/>
        </p:nvPicPr>
        <p:blipFill>
          <a:blip r:embed="rId5"/>
          <a:srcRect/>
          <a:stretch>
            <a:fillRect/>
          </a:stretch>
        </p:blipFill>
        <p:spPr bwMode="auto">
          <a:xfrm rot="5400000">
            <a:off x="2850357" y="2421731"/>
            <a:ext cx="3067050" cy="28241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childTnLst>
                          </p:cTn>
                        </p:par>
                        <p:par>
                          <p:cTn id="17" fill="hold" nodeType="afterGroup">
                            <p:stCondLst>
                              <p:cond delay="25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Latein ist tierisch gut!</a:t>
            </a:r>
          </a:p>
        </p:txBody>
      </p:sp>
      <p:sp>
        <p:nvSpPr>
          <p:cNvPr id="7" name="Textfeld 6"/>
          <p:cNvSpPr txBox="1">
            <a:spLocks noChangeArrowheads="1"/>
          </p:cNvSpPr>
          <p:nvPr/>
        </p:nvSpPr>
        <p:spPr bwMode="auto">
          <a:xfrm>
            <a:off x="539552" y="1556792"/>
            <a:ext cx="7416800" cy="457200"/>
          </a:xfrm>
          <a:prstGeom prst="rect">
            <a:avLst/>
          </a:prstGeom>
          <a:noFill/>
          <a:ln w="9525">
            <a:noFill/>
            <a:miter lim="800000"/>
            <a:headEnd/>
            <a:tailEnd/>
          </a:ln>
        </p:spPr>
        <p:txBody>
          <a:bodyPr>
            <a:prstTxWarp prst="textNoShape">
              <a:avLst/>
            </a:prstTxWarp>
            <a:spAutoFit/>
          </a:bodyPr>
          <a:lstStyle/>
          <a:p>
            <a:r>
              <a:rPr lang="de-DE" sz="2400" b="1" dirty="0">
                <a:latin typeface="Tw Cen MT" pitchFamily="2" charset="-18"/>
              </a:rPr>
              <a:t>denn er hat jetzt einen eigenen Kontinent:</a:t>
            </a:r>
          </a:p>
        </p:txBody>
      </p:sp>
      <p:pic>
        <p:nvPicPr>
          <p:cNvPr id="3" name="Bild 2" descr="Bildschirmfoto 2013-08-15 um 19.53.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985709"/>
            <a:ext cx="7344816" cy="4890696"/>
          </a:xfrm>
          <a:prstGeom prst="rect">
            <a:avLst/>
          </a:prstGeom>
        </p:spPr>
      </p:pic>
      <p:sp>
        <p:nvSpPr>
          <p:cNvPr id="4" name="Textfeld 3"/>
          <p:cNvSpPr txBox="1"/>
          <p:nvPr/>
        </p:nvSpPr>
        <p:spPr>
          <a:xfrm>
            <a:off x="7740352" y="2276872"/>
            <a:ext cx="1314032" cy="646331"/>
          </a:xfrm>
          <a:prstGeom prst="rect">
            <a:avLst/>
          </a:prstGeom>
          <a:noFill/>
        </p:spPr>
        <p:txBody>
          <a:bodyPr wrap="none" rtlCol="0">
            <a:spAutoFit/>
          </a:bodyPr>
          <a:lstStyle/>
          <a:p>
            <a:r>
              <a:rPr lang="de-DE" dirty="0" err="1"/>
              <a:t>terra</a:t>
            </a:r>
            <a:r>
              <a:rPr lang="de-DE" dirty="0"/>
              <a:t>:</a:t>
            </a:r>
          </a:p>
          <a:p>
            <a:r>
              <a:rPr lang="de-DE" dirty="0"/>
              <a:t>Land, Erde</a:t>
            </a:r>
          </a:p>
        </p:txBody>
      </p:sp>
      <p:sp>
        <p:nvSpPr>
          <p:cNvPr id="10" name="Textfeld 9"/>
          <p:cNvSpPr txBox="1"/>
          <p:nvPr/>
        </p:nvSpPr>
        <p:spPr>
          <a:xfrm>
            <a:off x="7823747" y="3356992"/>
            <a:ext cx="787671" cy="646331"/>
          </a:xfrm>
          <a:prstGeom prst="rect">
            <a:avLst/>
          </a:prstGeom>
          <a:noFill/>
        </p:spPr>
        <p:txBody>
          <a:bodyPr wrap="none" rtlCol="0">
            <a:spAutoFit/>
          </a:bodyPr>
          <a:lstStyle/>
          <a:p>
            <a:r>
              <a:rPr lang="de-DE" dirty="0" err="1"/>
              <a:t>canis</a:t>
            </a:r>
            <a:r>
              <a:rPr lang="de-DE" dirty="0"/>
              <a:t>:</a:t>
            </a:r>
          </a:p>
          <a:p>
            <a:r>
              <a:rPr lang="de-DE" dirty="0"/>
              <a:t>Hund</a:t>
            </a:r>
          </a:p>
        </p:txBody>
      </p:sp>
      <p:sp>
        <p:nvSpPr>
          <p:cNvPr id="5" name="Textfeld 4"/>
          <p:cNvSpPr txBox="1"/>
          <p:nvPr/>
        </p:nvSpPr>
        <p:spPr>
          <a:xfrm rot="16200000">
            <a:off x="7211179" y="5305633"/>
            <a:ext cx="2723823" cy="369332"/>
          </a:xfrm>
          <a:prstGeom prst="rect">
            <a:avLst/>
          </a:prstGeom>
          <a:noFill/>
        </p:spPr>
        <p:txBody>
          <a:bodyPr wrap="none" rtlCol="0">
            <a:spAutoFit/>
          </a:bodyPr>
          <a:lstStyle/>
          <a:p>
            <a:r>
              <a:rPr lang="de-DE" dirty="0"/>
              <a:t>http://</a:t>
            </a:r>
            <a:r>
              <a:rPr lang="de-DE" dirty="0" err="1"/>
              <a:t>www.terracanis.de</a:t>
            </a:r>
            <a:r>
              <a:rPr lang="de-DE" dirty="0"/>
              <a:t>/</a:t>
            </a:r>
          </a:p>
        </p:txBody>
      </p:sp>
    </p:spTree>
    <p:extLst>
      <p:ext uri="{BB962C8B-B14F-4D97-AF65-F5344CB8AC3E}">
        <p14:creationId xmlns:p14="http://schemas.microsoft.com/office/powerpoint/2010/main" val="31514384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10" grpId="0"/>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Latein ist tierisch gut!</a:t>
            </a:r>
          </a:p>
        </p:txBody>
      </p:sp>
      <p:pic>
        <p:nvPicPr>
          <p:cNvPr id="8" name="Inhaltsplatzhalter 7" descr="1047.jpg"/>
          <p:cNvPicPr>
            <a:picLocks noGrp="1" noChangeAspect="1"/>
          </p:cNvPicPr>
          <p:nvPr>
            <p:ph sz="quarter" idx="1"/>
          </p:nvPr>
        </p:nvPicPr>
        <p:blipFill>
          <a:blip r:embed="rId3"/>
          <a:srcRect/>
          <a:stretch>
            <a:fillRect/>
          </a:stretch>
        </p:blipFill>
        <p:spPr>
          <a:xfrm>
            <a:off x="2771775" y="2420938"/>
            <a:ext cx="3810000" cy="3810000"/>
          </a:xfrm>
        </p:spPr>
      </p:pic>
      <p:sp>
        <p:nvSpPr>
          <p:cNvPr id="5" name="Textfeld 4"/>
          <p:cNvSpPr txBox="1">
            <a:spLocks noChangeArrowheads="1"/>
          </p:cNvSpPr>
          <p:nvPr/>
        </p:nvSpPr>
        <p:spPr bwMode="auto">
          <a:xfrm>
            <a:off x="7235825" y="1773238"/>
            <a:ext cx="1603375" cy="1552575"/>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felix: glücklich;</a:t>
            </a:r>
          </a:p>
          <a:p>
            <a:r>
              <a:rPr lang="de-DE" sz="2400">
                <a:latin typeface="Tw Cen MT" pitchFamily="2" charset="-18"/>
              </a:rPr>
              <a:t>felis:</a:t>
            </a:r>
          </a:p>
          <a:p>
            <a:r>
              <a:rPr lang="de-DE" sz="2400">
                <a:latin typeface="Tw Cen MT" pitchFamily="2" charset="-18"/>
              </a:rPr>
              <a:t>Katze</a:t>
            </a:r>
          </a:p>
        </p:txBody>
      </p:sp>
      <p:sp>
        <p:nvSpPr>
          <p:cNvPr id="7" name="Textfeld 6"/>
          <p:cNvSpPr txBox="1">
            <a:spLocks noChangeArrowheads="1"/>
          </p:cNvSpPr>
          <p:nvPr/>
        </p:nvSpPr>
        <p:spPr bwMode="auto">
          <a:xfrm>
            <a:off x="468313" y="1773238"/>
            <a:ext cx="7416800" cy="457200"/>
          </a:xfrm>
          <a:prstGeom prst="rect">
            <a:avLst/>
          </a:prstGeom>
          <a:noFill/>
          <a:ln w="9525">
            <a:noFill/>
            <a:miter lim="800000"/>
            <a:headEnd/>
            <a:tailEnd/>
          </a:ln>
        </p:spPr>
        <p:txBody>
          <a:bodyPr>
            <a:prstTxWarp prst="textNoShape">
              <a:avLst/>
            </a:prstTxWarp>
            <a:spAutoFit/>
          </a:bodyPr>
          <a:lstStyle/>
          <a:p>
            <a:r>
              <a:rPr lang="de-DE" sz="2400" b="1" dirty="0">
                <a:latin typeface="Tw Cen MT" pitchFamily="2" charset="-18"/>
              </a:rPr>
              <a:t>… für die Katze übrigens auch!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Latein ist tierisch gut!</a:t>
            </a:r>
          </a:p>
        </p:txBody>
      </p:sp>
      <p:sp>
        <p:nvSpPr>
          <p:cNvPr id="7" name="Textfeld 6"/>
          <p:cNvSpPr txBox="1">
            <a:spLocks noChangeArrowheads="1"/>
          </p:cNvSpPr>
          <p:nvPr/>
        </p:nvSpPr>
        <p:spPr bwMode="auto">
          <a:xfrm>
            <a:off x="468313" y="1773238"/>
            <a:ext cx="7416800" cy="457200"/>
          </a:xfrm>
          <a:prstGeom prst="rect">
            <a:avLst/>
          </a:prstGeom>
          <a:noFill/>
          <a:ln w="9525">
            <a:noFill/>
            <a:miter lim="800000"/>
            <a:headEnd/>
            <a:tailEnd/>
          </a:ln>
        </p:spPr>
        <p:txBody>
          <a:bodyPr>
            <a:prstTxWarp prst="textNoShape">
              <a:avLst/>
            </a:prstTxWarp>
            <a:spAutoFit/>
          </a:bodyPr>
          <a:lstStyle/>
          <a:p>
            <a:r>
              <a:rPr lang="de-DE" sz="2400" b="1" dirty="0">
                <a:latin typeface="Tw Cen MT" pitchFamily="2" charset="-18"/>
              </a:rPr>
              <a:t>… auch sie hat eigenes Land:</a:t>
            </a:r>
          </a:p>
        </p:txBody>
      </p:sp>
      <p:pic>
        <p:nvPicPr>
          <p:cNvPr id="3" name="Bild 2" descr="Bildschirmfoto 2013-08-15 um 20.26.2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2321496"/>
            <a:ext cx="5544616" cy="4536504"/>
          </a:xfrm>
          <a:prstGeom prst="rect">
            <a:avLst/>
          </a:prstGeom>
        </p:spPr>
      </p:pic>
      <p:sp>
        <p:nvSpPr>
          <p:cNvPr id="4" name="Textfeld 3"/>
          <p:cNvSpPr txBox="1"/>
          <p:nvPr/>
        </p:nvSpPr>
        <p:spPr>
          <a:xfrm rot="16200000">
            <a:off x="6284443" y="4308846"/>
            <a:ext cx="3713201" cy="369332"/>
          </a:xfrm>
          <a:prstGeom prst="rect">
            <a:avLst/>
          </a:prstGeom>
          <a:noFill/>
        </p:spPr>
        <p:txBody>
          <a:bodyPr wrap="none" rtlCol="0">
            <a:spAutoFit/>
          </a:bodyPr>
          <a:lstStyle/>
          <a:p>
            <a:r>
              <a:rPr lang="de-DE" dirty="0"/>
              <a:t>http://</a:t>
            </a:r>
            <a:r>
              <a:rPr lang="de-DE" dirty="0" err="1"/>
              <a:t>www.terrafaelis.de</a:t>
            </a:r>
            <a:r>
              <a:rPr lang="de-DE" dirty="0"/>
              <a:t>/</a:t>
            </a:r>
            <a:r>
              <a:rPr lang="de-DE" dirty="0" err="1"/>
              <a:t>index.php</a:t>
            </a:r>
            <a:endParaRPr lang="de-DE" dirty="0"/>
          </a:p>
        </p:txBody>
      </p:sp>
    </p:spTree>
    <p:extLst>
      <p:ext uri="{BB962C8B-B14F-4D97-AF65-F5344CB8AC3E}">
        <p14:creationId xmlns:p14="http://schemas.microsoft.com/office/powerpoint/2010/main" val="17886172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8" descr="520.jpg"/>
          <p:cNvPicPr>
            <a:picLocks noGrp="1" noChangeAspect="1"/>
          </p:cNvPicPr>
          <p:nvPr>
            <p:ph sz="quarter" idx="1"/>
          </p:nvPr>
        </p:nvPicPr>
        <p:blipFill>
          <a:blip r:embed="rId3"/>
          <a:srcRect/>
          <a:stretch>
            <a:fillRect/>
          </a:stretch>
        </p:blipFill>
        <p:spPr>
          <a:xfrm>
            <a:off x="1985963" y="2184400"/>
            <a:ext cx="4673600" cy="4673600"/>
          </a:xfrm>
        </p:spPr>
      </p:pic>
      <p:sp>
        <p:nvSpPr>
          <p:cNvPr id="106498"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Latein ist tierisch gut!</a:t>
            </a:r>
          </a:p>
        </p:txBody>
      </p:sp>
      <p:sp>
        <p:nvSpPr>
          <p:cNvPr id="5" name="Textfeld 4"/>
          <p:cNvSpPr txBox="1">
            <a:spLocks noChangeArrowheads="1"/>
          </p:cNvSpPr>
          <p:nvPr/>
        </p:nvSpPr>
        <p:spPr bwMode="auto">
          <a:xfrm>
            <a:off x="6553200" y="1773238"/>
            <a:ext cx="2266950" cy="822325"/>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vita: </a:t>
            </a:r>
          </a:p>
          <a:p>
            <a:r>
              <a:rPr lang="de-DE" sz="2400">
                <a:latin typeface="Tw Cen MT" pitchFamily="2" charset="-18"/>
              </a:rPr>
              <a:t>das Leben</a:t>
            </a:r>
          </a:p>
        </p:txBody>
      </p:sp>
      <p:sp>
        <p:nvSpPr>
          <p:cNvPr id="7" name="Textfeld 6"/>
          <p:cNvSpPr txBox="1">
            <a:spLocks noChangeArrowheads="1"/>
          </p:cNvSpPr>
          <p:nvPr/>
        </p:nvSpPr>
        <p:spPr bwMode="auto">
          <a:xfrm>
            <a:off x="468313" y="1773238"/>
            <a:ext cx="7416800" cy="457200"/>
          </a:xfrm>
          <a:prstGeom prst="rect">
            <a:avLst/>
          </a:prstGeom>
          <a:noFill/>
          <a:ln w="9525">
            <a:noFill/>
            <a:miter lim="800000"/>
            <a:headEnd/>
            <a:tailEnd/>
          </a:ln>
        </p:spPr>
        <p:txBody>
          <a:bodyPr>
            <a:prstTxWarp prst="textNoShape">
              <a:avLst/>
            </a:prstTxWarp>
            <a:spAutoFit/>
          </a:bodyPr>
          <a:lstStyle/>
          <a:p>
            <a:r>
              <a:rPr lang="de-DE" sz="2400" b="1" dirty="0">
                <a:latin typeface="Tw Cen MT" pitchFamily="2" charset="-18"/>
              </a:rPr>
              <a:t>… für den </a:t>
            </a:r>
            <a:r>
              <a:rPr lang="de-DE" sz="2400" b="1" dirty="0" err="1">
                <a:latin typeface="Tw Cen MT" pitchFamily="2" charset="-18"/>
              </a:rPr>
              <a:t>Piepmatz</a:t>
            </a:r>
            <a:r>
              <a:rPr lang="de-DE" sz="2400" b="1" dirty="0">
                <a:latin typeface="Tw Cen MT" pitchFamily="2" charset="-18"/>
              </a:rPr>
              <a:t> erst recht!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Latein ist tierisch gut!</a:t>
            </a:r>
          </a:p>
        </p:txBody>
      </p:sp>
      <p:pic>
        <p:nvPicPr>
          <p:cNvPr id="108546" name="Inhaltsplatzhalter 7" descr="furminator.jpg"/>
          <p:cNvPicPr>
            <a:picLocks noGrp="1" noChangeAspect="1"/>
          </p:cNvPicPr>
          <p:nvPr>
            <p:ph sz="quarter" idx="1"/>
          </p:nvPr>
        </p:nvPicPr>
        <p:blipFill>
          <a:blip r:embed="rId3"/>
          <a:srcRect/>
          <a:stretch>
            <a:fillRect/>
          </a:stretch>
        </p:blipFill>
        <p:spPr>
          <a:xfrm>
            <a:off x="684213" y="1628775"/>
            <a:ext cx="4332287" cy="5229225"/>
          </a:xfrm>
        </p:spPr>
      </p:pic>
      <p:sp>
        <p:nvSpPr>
          <p:cNvPr id="5" name="Textfeld 4"/>
          <p:cNvSpPr txBox="1">
            <a:spLocks noChangeArrowheads="1"/>
          </p:cNvSpPr>
          <p:nvPr/>
        </p:nvSpPr>
        <p:spPr bwMode="auto">
          <a:xfrm>
            <a:off x="5867400" y="1916113"/>
            <a:ext cx="2665413" cy="461962"/>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Was soll das sein?</a:t>
            </a:r>
          </a:p>
        </p:txBody>
      </p:sp>
      <p:sp>
        <p:nvSpPr>
          <p:cNvPr id="6" name="Textfeld 5"/>
          <p:cNvSpPr txBox="1">
            <a:spLocks noChangeArrowheads="1"/>
          </p:cNvSpPr>
          <p:nvPr/>
        </p:nvSpPr>
        <p:spPr bwMode="auto">
          <a:xfrm>
            <a:off x="6011863" y="2997200"/>
            <a:ext cx="1873250" cy="461963"/>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engl. fur: Fell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Latein zum in der Pfeife Rauchen</a:t>
            </a:r>
          </a:p>
        </p:txBody>
      </p:sp>
      <p:pic>
        <p:nvPicPr>
          <p:cNvPr id="110594" name="Inhaltsplatzhalter 7" descr="pall-mall.jpg"/>
          <p:cNvPicPr>
            <a:picLocks noGrp="1" noChangeAspect="1"/>
          </p:cNvPicPr>
          <p:nvPr>
            <p:ph sz="quarter" idx="1"/>
          </p:nvPr>
        </p:nvPicPr>
        <p:blipFill>
          <a:blip r:embed="rId3"/>
          <a:srcRect/>
          <a:stretch>
            <a:fillRect/>
          </a:stretch>
        </p:blipFill>
        <p:spPr>
          <a:xfrm>
            <a:off x="755650" y="1557338"/>
            <a:ext cx="7596188" cy="4948237"/>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Latein zum in der Pfeife Rauchen</a:t>
            </a:r>
          </a:p>
        </p:txBody>
      </p:sp>
      <p:pic>
        <p:nvPicPr>
          <p:cNvPr id="5" name="Inhaltsplatzhalter 4" descr="PALL MALL.jpg"/>
          <p:cNvPicPr>
            <a:picLocks noGrp="1" noChangeAspect="1"/>
          </p:cNvPicPr>
          <p:nvPr>
            <p:ph sz="quarter" idx="1"/>
          </p:nvPr>
        </p:nvPicPr>
        <p:blipFill>
          <a:blip r:embed="rId3"/>
          <a:srcRect/>
          <a:stretch>
            <a:fillRect/>
          </a:stretch>
        </p:blipFill>
        <p:spPr>
          <a:xfrm>
            <a:off x="323850" y="1773238"/>
            <a:ext cx="3810000" cy="3810000"/>
          </a:xfrm>
        </p:spPr>
      </p:pic>
      <p:sp>
        <p:nvSpPr>
          <p:cNvPr id="6" name="Textfeld 5"/>
          <p:cNvSpPr txBox="1">
            <a:spLocks noChangeArrowheads="1"/>
          </p:cNvSpPr>
          <p:nvPr/>
        </p:nvSpPr>
        <p:spPr bwMode="auto">
          <a:xfrm>
            <a:off x="4643438" y="1773238"/>
            <a:ext cx="4500562" cy="701675"/>
          </a:xfrm>
          <a:prstGeom prst="rect">
            <a:avLst/>
          </a:prstGeom>
          <a:noFill/>
          <a:ln w="9525">
            <a:noFill/>
            <a:miter lim="800000"/>
            <a:headEnd/>
            <a:tailEnd/>
          </a:ln>
        </p:spPr>
        <p:txBody>
          <a:bodyPr>
            <a:prstTxWarp prst="textNoShape">
              <a:avLst/>
            </a:prstTxWarp>
            <a:spAutoFit/>
          </a:bodyPr>
          <a:lstStyle/>
          <a:p>
            <a:r>
              <a:rPr lang="de-DE" sz="2000">
                <a:latin typeface="Tw Cen MT" pitchFamily="2" charset="-18"/>
              </a:rPr>
              <a:t>per aspera ad astra </a:t>
            </a:r>
          </a:p>
          <a:p>
            <a:r>
              <a:rPr lang="de-DE" sz="2000">
                <a:latin typeface="Tw Cen MT" pitchFamily="2" charset="-18"/>
              </a:rPr>
              <a:t>                                  - Seneca  </a:t>
            </a:r>
          </a:p>
        </p:txBody>
      </p:sp>
      <p:sp>
        <p:nvSpPr>
          <p:cNvPr id="9" name="Textfeld 8"/>
          <p:cNvSpPr txBox="1">
            <a:spLocks noChangeArrowheads="1"/>
          </p:cNvSpPr>
          <p:nvPr/>
        </p:nvSpPr>
        <p:spPr bwMode="auto">
          <a:xfrm>
            <a:off x="4648200" y="3886200"/>
            <a:ext cx="3241675" cy="396875"/>
          </a:xfrm>
          <a:prstGeom prst="rect">
            <a:avLst/>
          </a:prstGeom>
          <a:noFill/>
          <a:ln w="9525">
            <a:noFill/>
            <a:miter lim="800000"/>
            <a:headEnd/>
            <a:tailEnd/>
          </a:ln>
        </p:spPr>
        <p:txBody>
          <a:bodyPr>
            <a:prstTxWarp prst="textNoShape">
              <a:avLst/>
            </a:prstTxWarp>
            <a:spAutoFit/>
          </a:bodyPr>
          <a:lstStyle/>
          <a:p>
            <a:r>
              <a:rPr lang="de-DE" sz="2000">
                <a:latin typeface="Tw Cen MT" pitchFamily="2" charset="-18"/>
              </a:rPr>
              <a:t>in hoc signo vinces</a:t>
            </a:r>
          </a:p>
        </p:txBody>
      </p:sp>
      <p:sp>
        <p:nvSpPr>
          <p:cNvPr id="10" name="Textfeld 9"/>
          <p:cNvSpPr txBox="1">
            <a:spLocks noChangeArrowheads="1"/>
          </p:cNvSpPr>
          <p:nvPr/>
        </p:nvSpPr>
        <p:spPr bwMode="auto">
          <a:xfrm>
            <a:off x="4716463" y="4495800"/>
            <a:ext cx="4427537" cy="1920875"/>
          </a:xfrm>
          <a:prstGeom prst="rect">
            <a:avLst/>
          </a:prstGeom>
          <a:noFill/>
          <a:ln w="9525">
            <a:noFill/>
            <a:miter lim="800000"/>
            <a:headEnd/>
            <a:tailEnd/>
          </a:ln>
        </p:spPr>
        <p:txBody>
          <a:bodyPr>
            <a:prstTxWarp prst="textNoShape">
              <a:avLst/>
            </a:prstTxWarp>
            <a:spAutoFit/>
          </a:bodyPr>
          <a:lstStyle/>
          <a:p>
            <a:r>
              <a:rPr lang="de-DE" sz="2000">
                <a:latin typeface="Tw Cen MT" pitchFamily="2" charset="-18"/>
              </a:rPr>
              <a:t>In diesem Zeichen wird du siegen (Inschrift eines legendären, am Himmel erschienenen Kreuzes) Schlacht Konstantins gegen Maxentius an der Milvischen Brücke im Jahr 312</a:t>
            </a:r>
          </a:p>
        </p:txBody>
      </p:sp>
      <p:sp>
        <p:nvSpPr>
          <p:cNvPr id="11" name="Textfeld 10"/>
          <p:cNvSpPr txBox="1">
            <a:spLocks noChangeArrowheads="1"/>
          </p:cNvSpPr>
          <p:nvPr/>
        </p:nvSpPr>
        <p:spPr bwMode="auto">
          <a:xfrm>
            <a:off x="4643438" y="2708275"/>
            <a:ext cx="4249737" cy="1006475"/>
          </a:xfrm>
          <a:prstGeom prst="rect">
            <a:avLst/>
          </a:prstGeom>
          <a:noFill/>
          <a:ln w="9525">
            <a:noFill/>
            <a:miter lim="800000"/>
            <a:headEnd/>
            <a:tailEnd/>
          </a:ln>
        </p:spPr>
        <p:txBody>
          <a:bodyPr>
            <a:prstTxWarp prst="textNoShape">
              <a:avLst/>
            </a:prstTxWarp>
            <a:spAutoFit/>
          </a:bodyPr>
          <a:lstStyle/>
          <a:p>
            <a:r>
              <a:rPr lang="de-DE" sz="2000">
                <a:latin typeface="Tw Cen MT" pitchFamily="2" charset="-18"/>
              </a:rPr>
              <a:t>auf rauen Wegen zu den Sternen </a:t>
            </a:r>
            <a:r>
              <a:rPr lang="de-DE" sz="2000" i="1">
                <a:latin typeface="Tw Cen MT" pitchFamily="2" charset="-18"/>
              </a:rPr>
              <a:t>(≈nach vielen Mühen zum Erfolg;</a:t>
            </a:r>
          </a:p>
          <a:p>
            <a:r>
              <a:rPr lang="de-DE" sz="2000" i="1">
                <a:latin typeface="Tw Cen MT" pitchFamily="2" charset="-18"/>
              </a:rPr>
              <a:t>ohne Fleiß kein Preis)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Latein zum in der Pfeife Rauchen</a:t>
            </a:r>
          </a:p>
        </p:txBody>
      </p:sp>
      <p:sp>
        <p:nvSpPr>
          <p:cNvPr id="114690" name="Inhaltsplatzhalter 3"/>
          <p:cNvSpPr>
            <a:spLocks noGrp="1"/>
          </p:cNvSpPr>
          <p:nvPr>
            <p:ph sz="quarter" idx="1"/>
          </p:nvPr>
        </p:nvSpPr>
        <p:spPr>
          <a:xfrm>
            <a:off x="612775" y="1600200"/>
            <a:ext cx="5559425" cy="685800"/>
          </a:xfrm>
        </p:spPr>
        <p:txBody>
          <a:bodyPr/>
          <a:lstStyle/>
          <a:p>
            <a:pPr eaLnBrk="1" hangingPunct="1"/>
            <a:r>
              <a:rPr lang="de-DE">
                <a:ea typeface="ＭＳ Ｐゴシック" pitchFamily="2" charset="-128"/>
                <a:cs typeface="ＭＳ Ｐゴシック" pitchFamily="2" charset="-128"/>
              </a:rPr>
              <a:t>Caesars Zigaretten</a:t>
            </a:r>
          </a:p>
        </p:txBody>
      </p:sp>
      <p:pic>
        <p:nvPicPr>
          <p:cNvPr id="5" name="Bild 4" descr="DSC00834.JPG"/>
          <p:cNvPicPr>
            <a:picLocks noChangeAspect="1"/>
          </p:cNvPicPr>
          <p:nvPr/>
        </p:nvPicPr>
        <p:blipFill>
          <a:blip r:embed="rId3"/>
          <a:srcRect/>
          <a:stretch>
            <a:fillRect/>
          </a:stretch>
        </p:blipFill>
        <p:spPr bwMode="auto">
          <a:xfrm rot="5400000">
            <a:off x="552450" y="3257550"/>
            <a:ext cx="3505200" cy="2476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descr="newman caesar.jpg"/>
          <p:cNvPicPr>
            <a:picLocks noGrp="1" noChangeAspect="1"/>
          </p:cNvPicPr>
          <p:nvPr>
            <p:ph sz="quarter" idx="1"/>
          </p:nvPr>
        </p:nvPicPr>
        <p:blipFill>
          <a:blip r:embed="rId3"/>
          <a:srcRect/>
          <a:stretch>
            <a:fillRect/>
          </a:stretch>
        </p:blipFill>
        <p:spPr>
          <a:xfrm>
            <a:off x="755576" y="2060848"/>
            <a:ext cx="4495800" cy="4495800"/>
          </a:xfrm>
        </p:spPr>
      </p:pic>
      <p:sp>
        <p:nvSpPr>
          <p:cNvPr id="21506"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Latein im Kühlregal</a:t>
            </a:r>
          </a:p>
        </p:txBody>
      </p:sp>
      <p:sp>
        <p:nvSpPr>
          <p:cNvPr id="4" name="Textfeld 3"/>
          <p:cNvSpPr txBox="1">
            <a:spLocks noChangeArrowheads="1"/>
          </p:cNvSpPr>
          <p:nvPr/>
        </p:nvSpPr>
        <p:spPr bwMode="auto">
          <a:xfrm>
            <a:off x="0" y="1628775"/>
            <a:ext cx="8964613" cy="457200"/>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 oder in der Nähe zum Kühlregal</a:t>
            </a:r>
          </a:p>
        </p:txBody>
      </p:sp>
      <p:pic>
        <p:nvPicPr>
          <p:cNvPr id="2" name="Bild 1" descr="Cleopatra Grappa.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2160" y="2204864"/>
            <a:ext cx="2304256" cy="4308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strVal val="#ppt_w*0.70"/>
                                          </p:val>
                                        </p:tav>
                                        <p:tav tm="100000">
                                          <p:val>
                                            <p:strVal val="#ppt_w"/>
                                          </p:val>
                                        </p:tav>
                                      </p:tavLst>
                                    </p:anim>
                                    <p:anim calcmode="lin" valueType="num">
                                      <p:cBhvr>
                                        <p:cTn id="18" dur="1000" fill="hold"/>
                                        <p:tgtEl>
                                          <p:spTgt spid="2"/>
                                        </p:tgtEl>
                                        <p:attrNameLst>
                                          <p:attrName>ppt_h</p:attrName>
                                        </p:attrNameLst>
                                      </p:cBhvr>
                                      <p:tavLst>
                                        <p:tav tm="0">
                                          <p:val>
                                            <p:strVal val="#ppt_h"/>
                                          </p:val>
                                        </p:tav>
                                        <p:tav tm="100000">
                                          <p:val>
                                            <p:strVal val="#ppt_h"/>
                                          </p:val>
                                        </p:tav>
                                      </p:tavLst>
                                    </p:anim>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Latein zum Lesen</a:t>
            </a:r>
          </a:p>
        </p:txBody>
      </p:sp>
      <p:pic>
        <p:nvPicPr>
          <p:cNvPr id="5" name="Inhaltsplatzhalter 4" descr="0,1020,878314,00.jpg"/>
          <p:cNvPicPr>
            <a:picLocks noGrp="1" noChangeAspect="1"/>
          </p:cNvPicPr>
          <p:nvPr>
            <p:ph sz="quarter" idx="1"/>
          </p:nvPr>
        </p:nvPicPr>
        <p:blipFill>
          <a:blip r:embed="rId3"/>
          <a:srcRect/>
          <a:stretch>
            <a:fillRect/>
          </a:stretch>
        </p:blipFill>
        <p:spPr>
          <a:xfrm>
            <a:off x="468313" y="1557338"/>
            <a:ext cx="3887787" cy="5151437"/>
          </a:xfrm>
        </p:spPr>
      </p:pic>
      <p:sp>
        <p:nvSpPr>
          <p:cNvPr id="6" name="Pfeil nach unten 5"/>
          <p:cNvSpPr/>
          <p:nvPr/>
        </p:nvSpPr>
        <p:spPr>
          <a:xfrm rot="3438909">
            <a:off x="4713288" y="2141538"/>
            <a:ext cx="284162" cy="44497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de-DE">
              <a:solidFill>
                <a:srgbClr val="FFFFFF"/>
              </a:solidFill>
              <a:ea typeface="ＭＳ Ｐゴシック" pitchFamily="2" charset="-128"/>
              <a:cs typeface="ＭＳ Ｐゴシック" pitchFamily="2" charset="-128"/>
            </a:endParaRPr>
          </a:p>
        </p:txBody>
      </p:sp>
      <p:sp>
        <p:nvSpPr>
          <p:cNvPr id="7" name="Textfeld 6"/>
          <p:cNvSpPr txBox="1">
            <a:spLocks noChangeArrowheads="1"/>
          </p:cNvSpPr>
          <p:nvPr/>
        </p:nvSpPr>
        <p:spPr bwMode="auto">
          <a:xfrm>
            <a:off x="6804025" y="2565400"/>
            <a:ext cx="3240088" cy="830263"/>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Caesar: </a:t>
            </a:r>
          </a:p>
          <a:p>
            <a:r>
              <a:rPr lang="de-DE" sz="2400">
                <a:latin typeface="Tw Cen MT" pitchFamily="2" charset="-18"/>
              </a:rPr>
              <a:t>de bello Gallico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Latein zum Lesen</a:t>
            </a:r>
          </a:p>
        </p:txBody>
      </p:sp>
      <p:sp>
        <p:nvSpPr>
          <p:cNvPr id="118786" name="Inhaltsplatzhalter 7"/>
          <p:cNvSpPr>
            <a:spLocks noGrp="1"/>
          </p:cNvSpPr>
          <p:nvPr>
            <p:ph sz="quarter" idx="1"/>
          </p:nvPr>
        </p:nvSpPr>
        <p:spPr>
          <a:xfrm>
            <a:off x="755650" y="1773238"/>
            <a:ext cx="4121150" cy="817562"/>
          </a:xfrm>
        </p:spPr>
        <p:txBody>
          <a:bodyPr/>
          <a:lstStyle/>
          <a:p>
            <a:pPr eaLnBrk="1" hangingPunct="1"/>
            <a:r>
              <a:rPr lang="de-DE" sz="2400">
                <a:ea typeface="ＭＳ Ｐゴシック" pitchFamily="2" charset="-128"/>
                <a:cs typeface="ＭＳ Ｐゴシック" pitchFamily="2" charset="-128"/>
              </a:rPr>
              <a:t>BILD vom 23.09.2005</a:t>
            </a:r>
          </a:p>
        </p:txBody>
      </p:sp>
      <p:pic>
        <p:nvPicPr>
          <p:cNvPr id="4" name="Bild 3" descr="DSC00826.JPG"/>
          <p:cNvPicPr>
            <a:picLocks noChangeAspect="1"/>
          </p:cNvPicPr>
          <p:nvPr/>
        </p:nvPicPr>
        <p:blipFill>
          <a:blip r:embed="rId3"/>
          <a:srcRect/>
          <a:stretch>
            <a:fillRect/>
          </a:stretch>
        </p:blipFill>
        <p:spPr bwMode="auto">
          <a:xfrm>
            <a:off x="2743200" y="2362200"/>
            <a:ext cx="5689600" cy="4267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Latein zum Lesen</a:t>
            </a:r>
          </a:p>
        </p:txBody>
      </p:sp>
      <p:pic>
        <p:nvPicPr>
          <p:cNvPr id="4" name="Inhaltsplatzhalter 3" descr="Harry Potter.jpg"/>
          <p:cNvPicPr>
            <a:picLocks noGrp="1" noChangeAspect="1"/>
          </p:cNvPicPr>
          <p:nvPr>
            <p:ph sz="quarter" idx="1"/>
          </p:nvPr>
        </p:nvPicPr>
        <p:blipFill>
          <a:blip r:embed="rId3"/>
          <a:srcRect/>
          <a:stretch>
            <a:fillRect/>
          </a:stretch>
        </p:blipFill>
        <p:spPr>
          <a:xfrm>
            <a:off x="250825" y="1628775"/>
            <a:ext cx="3168650" cy="5035550"/>
          </a:xfrm>
        </p:spPr>
      </p:pic>
      <p:pic>
        <p:nvPicPr>
          <p:cNvPr id="6" name="Grafik 5" descr="mcgonagall.jpg"/>
          <p:cNvPicPr>
            <a:picLocks noChangeAspect="1"/>
          </p:cNvPicPr>
          <p:nvPr/>
        </p:nvPicPr>
        <p:blipFill>
          <a:blip r:embed="rId4"/>
          <a:srcRect/>
          <a:stretch>
            <a:fillRect/>
          </a:stretch>
        </p:blipFill>
        <p:spPr bwMode="auto">
          <a:xfrm>
            <a:off x="3563938" y="1628775"/>
            <a:ext cx="1655762" cy="1655763"/>
          </a:xfrm>
          <a:prstGeom prst="rect">
            <a:avLst/>
          </a:prstGeom>
          <a:noFill/>
          <a:ln w="9525">
            <a:noFill/>
            <a:miter lim="800000"/>
            <a:headEnd/>
            <a:tailEnd/>
          </a:ln>
        </p:spPr>
      </p:pic>
      <p:sp>
        <p:nvSpPr>
          <p:cNvPr id="7" name="Textfeld 6"/>
          <p:cNvSpPr txBox="1">
            <a:spLocks noChangeArrowheads="1"/>
          </p:cNvSpPr>
          <p:nvPr/>
        </p:nvSpPr>
        <p:spPr bwMode="auto">
          <a:xfrm>
            <a:off x="5292725" y="1628775"/>
            <a:ext cx="2951163" cy="366713"/>
          </a:xfrm>
          <a:prstGeom prst="rect">
            <a:avLst/>
          </a:prstGeom>
          <a:noFill/>
          <a:ln w="9525">
            <a:noFill/>
            <a:miter lim="800000"/>
            <a:headEnd/>
            <a:tailEnd/>
          </a:ln>
        </p:spPr>
        <p:txBody>
          <a:bodyPr>
            <a:prstTxWarp prst="textNoShape">
              <a:avLst/>
            </a:prstTxWarp>
            <a:spAutoFit/>
          </a:bodyPr>
          <a:lstStyle/>
          <a:p>
            <a:r>
              <a:rPr lang="de-DE" b="1">
                <a:latin typeface="Tw Cen MT" pitchFamily="2" charset="-18"/>
              </a:rPr>
              <a:t>Minerva McGonagall</a:t>
            </a:r>
          </a:p>
        </p:txBody>
      </p:sp>
      <p:sp>
        <p:nvSpPr>
          <p:cNvPr id="9" name="Textfeld 8"/>
          <p:cNvSpPr txBox="1">
            <a:spLocks noChangeArrowheads="1"/>
          </p:cNvSpPr>
          <p:nvPr/>
        </p:nvSpPr>
        <p:spPr bwMode="auto">
          <a:xfrm>
            <a:off x="5292725" y="2060575"/>
            <a:ext cx="3635375" cy="1190625"/>
          </a:xfrm>
          <a:prstGeom prst="rect">
            <a:avLst/>
          </a:prstGeom>
          <a:noFill/>
          <a:ln w="9525">
            <a:noFill/>
            <a:miter lim="800000"/>
            <a:headEnd/>
            <a:tailEnd/>
          </a:ln>
        </p:spPr>
        <p:txBody>
          <a:bodyPr>
            <a:prstTxWarp prst="textNoShape">
              <a:avLst/>
            </a:prstTxWarp>
            <a:spAutoFit/>
          </a:bodyPr>
          <a:lstStyle/>
          <a:p>
            <a:r>
              <a:rPr lang="de-DE">
                <a:latin typeface="Tw Cen MT" pitchFamily="2" charset="-18"/>
              </a:rPr>
              <a:t>Minerva:</a:t>
            </a:r>
          </a:p>
          <a:p>
            <a:r>
              <a:rPr lang="de-DE">
                <a:latin typeface="Tw Cen MT" pitchFamily="2" charset="-18"/>
              </a:rPr>
              <a:t>röm. Göttin der Weisheit , </a:t>
            </a:r>
          </a:p>
          <a:p>
            <a:r>
              <a:rPr lang="de-DE">
                <a:latin typeface="Tw Cen MT" pitchFamily="2" charset="-18"/>
              </a:rPr>
              <a:t>des Verstandes und des Nachdenkens </a:t>
            </a:r>
          </a:p>
        </p:txBody>
      </p:sp>
      <p:pic>
        <p:nvPicPr>
          <p:cNvPr id="10" name="Grafik 9" descr="AlbusDumbledore.jpg"/>
          <p:cNvPicPr>
            <a:picLocks noChangeAspect="1"/>
          </p:cNvPicPr>
          <p:nvPr/>
        </p:nvPicPr>
        <p:blipFill>
          <a:blip r:embed="rId5"/>
          <a:srcRect/>
          <a:stretch>
            <a:fillRect/>
          </a:stretch>
        </p:blipFill>
        <p:spPr bwMode="auto">
          <a:xfrm>
            <a:off x="3563938" y="3357563"/>
            <a:ext cx="1655762" cy="1655762"/>
          </a:xfrm>
          <a:prstGeom prst="rect">
            <a:avLst/>
          </a:prstGeom>
          <a:noFill/>
          <a:ln w="9525">
            <a:noFill/>
            <a:miter lim="800000"/>
            <a:headEnd/>
            <a:tailEnd/>
          </a:ln>
        </p:spPr>
      </p:pic>
      <p:sp>
        <p:nvSpPr>
          <p:cNvPr id="11" name="Textfeld 10"/>
          <p:cNvSpPr txBox="1">
            <a:spLocks noChangeArrowheads="1"/>
          </p:cNvSpPr>
          <p:nvPr/>
        </p:nvSpPr>
        <p:spPr bwMode="auto">
          <a:xfrm>
            <a:off x="5219700" y="3357563"/>
            <a:ext cx="2952750" cy="366712"/>
          </a:xfrm>
          <a:prstGeom prst="rect">
            <a:avLst/>
          </a:prstGeom>
          <a:noFill/>
          <a:ln w="9525">
            <a:noFill/>
            <a:miter lim="800000"/>
            <a:headEnd/>
            <a:tailEnd/>
          </a:ln>
        </p:spPr>
        <p:txBody>
          <a:bodyPr>
            <a:prstTxWarp prst="textNoShape">
              <a:avLst/>
            </a:prstTxWarp>
            <a:spAutoFit/>
          </a:bodyPr>
          <a:lstStyle/>
          <a:p>
            <a:r>
              <a:rPr lang="de-DE" b="1">
                <a:latin typeface="Tw Cen MT" pitchFamily="2" charset="-18"/>
              </a:rPr>
              <a:t>Albus Dumbledore </a:t>
            </a:r>
          </a:p>
        </p:txBody>
      </p:sp>
      <p:sp>
        <p:nvSpPr>
          <p:cNvPr id="12" name="Textfeld 11"/>
          <p:cNvSpPr txBox="1">
            <a:spLocks noChangeArrowheads="1"/>
          </p:cNvSpPr>
          <p:nvPr/>
        </p:nvSpPr>
        <p:spPr bwMode="auto">
          <a:xfrm>
            <a:off x="5219700" y="3860800"/>
            <a:ext cx="3636963" cy="366713"/>
          </a:xfrm>
          <a:prstGeom prst="rect">
            <a:avLst/>
          </a:prstGeom>
          <a:noFill/>
          <a:ln w="9525">
            <a:noFill/>
            <a:miter lim="800000"/>
            <a:headEnd/>
            <a:tailEnd/>
          </a:ln>
        </p:spPr>
        <p:txBody>
          <a:bodyPr>
            <a:prstTxWarp prst="textNoShape">
              <a:avLst/>
            </a:prstTxWarp>
            <a:spAutoFit/>
          </a:bodyPr>
          <a:lstStyle/>
          <a:p>
            <a:r>
              <a:rPr lang="de-DE">
                <a:latin typeface="Tw Cen MT" pitchFamily="2" charset="-18"/>
              </a:rPr>
              <a:t>albus, -a, -um: weiß</a:t>
            </a:r>
          </a:p>
        </p:txBody>
      </p:sp>
      <p:pic>
        <p:nvPicPr>
          <p:cNvPr id="13" name="Grafik 12" descr="draco-malfoy-3.jpg"/>
          <p:cNvPicPr>
            <a:picLocks noChangeAspect="1"/>
          </p:cNvPicPr>
          <p:nvPr/>
        </p:nvPicPr>
        <p:blipFill>
          <a:blip r:embed="rId6"/>
          <a:srcRect/>
          <a:stretch>
            <a:fillRect/>
          </a:stretch>
        </p:blipFill>
        <p:spPr bwMode="auto">
          <a:xfrm>
            <a:off x="3563938" y="5091113"/>
            <a:ext cx="1655762" cy="1651000"/>
          </a:xfrm>
          <a:prstGeom prst="rect">
            <a:avLst/>
          </a:prstGeom>
          <a:noFill/>
          <a:ln w="9525">
            <a:noFill/>
            <a:miter lim="800000"/>
            <a:headEnd/>
            <a:tailEnd/>
          </a:ln>
        </p:spPr>
      </p:pic>
      <p:sp>
        <p:nvSpPr>
          <p:cNvPr id="14" name="Textfeld 13"/>
          <p:cNvSpPr txBox="1">
            <a:spLocks noChangeArrowheads="1"/>
          </p:cNvSpPr>
          <p:nvPr/>
        </p:nvSpPr>
        <p:spPr bwMode="auto">
          <a:xfrm>
            <a:off x="5219700" y="5075238"/>
            <a:ext cx="2952750" cy="366712"/>
          </a:xfrm>
          <a:prstGeom prst="rect">
            <a:avLst/>
          </a:prstGeom>
          <a:noFill/>
          <a:ln w="9525">
            <a:noFill/>
            <a:miter lim="800000"/>
            <a:headEnd/>
            <a:tailEnd/>
          </a:ln>
        </p:spPr>
        <p:txBody>
          <a:bodyPr>
            <a:prstTxWarp prst="textNoShape">
              <a:avLst/>
            </a:prstTxWarp>
            <a:spAutoFit/>
          </a:bodyPr>
          <a:lstStyle/>
          <a:p>
            <a:r>
              <a:rPr lang="de-DE" b="1">
                <a:latin typeface="Tw Cen MT" pitchFamily="2" charset="-18"/>
              </a:rPr>
              <a:t>Draco Malfoy</a:t>
            </a:r>
          </a:p>
        </p:txBody>
      </p:sp>
      <p:sp>
        <p:nvSpPr>
          <p:cNvPr id="15" name="Textfeld 14"/>
          <p:cNvSpPr txBox="1">
            <a:spLocks noChangeArrowheads="1"/>
          </p:cNvSpPr>
          <p:nvPr/>
        </p:nvSpPr>
        <p:spPr bwMode="auto">
          <a:xfrm>
            <a:off x="5219700" y="5580063"/>
            <a:ext cx="3636963" cy="1190625"/>
          </a:xfrm>
          <a:prstGeom prst="rect">
            <a:avLst/>
          </a:prstGeom>
          <a:noFill/>
          <a:ln w="9525">
            <a:noFill/>
            <a:miter lim="800000"/>
            <a:headEnd/>
            <a:tailEnd/>
          </a:ln>
        </p:spPr>
        <p:txBody>
          <a:bodyPr>
            <a:prstTxWarp prst="textNoShape">
              <a:avLst/>
            </a:prstTxWarp>
            <a:spAutoFit/>
          </a:bodyPr>
          <a:lstStyle/>
          <a:p>
            <a:r>
              <a:rPr lang="de-DE">
                <a:latin typeface="Tw Cen MT" pitchFamily="2" charset="-18"/>
              </a:rPr>
              <a:t>draco: Drache;</a:t>
            </a:r>
          </a:p>
          <a:p>
            <a:r>
              <a:rPr lang="de-DE">
                <a:latin typeface="Tw Cen MT" pitchFamily="2" charset="-18"/>
              </a:rPr>
              <a:t>malus: schlecht;</a:t>
            </a:r>
          </a:p>
          <a:p>
            <a:r>
              <a:rPr lang="de-DE">
                <a:latin typeface="Tw Cen MT" pitchFamily="2" charset="-18"/>
              </a:rPr>
              <a:t>foi (franz.)</a:t>
            </a:r>
          </a:p>
          <a:p>
            <a:r>
              <a:rPr lang="de-DE">
                <a:latin typeface="Tw Cen MT" pitchFamily="2" charset="-18"/>
                <a:sym typeface="Wingdings" pitchFamily="2" charset="2"/>
              </a:rPr>
              <a:t> fides: Treue, Zuverlässigkeit</a:t>
            </a:r>
            <a:endParaRPr lang="de-DE">
              <a:latin typeface="Tw Cen MT" pitchFamily="2" charset="-18"/>
            </a:endParaRPr>
          </a:p>
        </p:txBody>
      </p:sp>
      <p:sp>
        <p:nvSpPr>
          <p:cNvPr id="16" name="Textfeld 15"/>
          <p:cNvSpPr txBox="1">
            <a:spLocks noChangeArrowheads="1"/>
          </p:cNvSpPr>
          <p:nvPr/>
        </p:nvSpPr>
        <p:spPr bwMode="auto">
          <a:xfrm>
            <a:off x="381000" y="3429000"/>
            <a:ext cx="2819400" cy="1465263"/>
          </a:xfrm>
          <a:prstGeom prst="rect">
            <a:avLst/>
          </a:prstGeom>
          <a:noFill/>
          <a:ln w="9525">
            <a:noFill/>
            <a:miter lim="800000"/>
            <a:headEnd/>
            <a:tailEnd/>
          </a:ln>
        </p:spPr>
        <p:txBody>
          <a:bodyPr>
            <a:prstTxWarp prst="textNoShape">
              <a:avLst/>
            </a:prstTxWarp>
            <a:spAutoFit/>
          </a:bodyPr>
          <a:lstStyle/>
          <a:p>
            <a:r>
              <a:rPr lang="de-DE">
                <a:latin typeface="Tw Cen MT" pitchFamily="2" charset="-18"/>
              </a:rPr>
              <a:t>Überlegen Sie bitte kurz, inwiefern es sich um „sprechende</a:t>
            </a:r>
            <a:r>
              <a:rPr lang="ja-JP" altLang="de-DE">
                <a:latin typeface="Tw Cen MT" pitchFamily="2" charset="-18"/>
              </a:rPr>
              <a:t>“</a:t>
            </a:r>
            <a:r>
              <a:rPr lang="de-DE" altLang="ja-JP">
                <a:latin typeface="Tw Cen MT" pitchFamily="2" charset="-18"/>
              </a:rPr>
              <a:t> Namen handelt!</a:t>
            </a:r>
          </a:p>
          <a:p>
            <a:endParaRPr lang="de-DE">
              <a:latin typeface="Tw Cen MT" pitchFamily="2" charset="-1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par>
                                <p:cTn id="13" presetID="3"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linds(horizontal)">
                                      <p:cBhvr>
                                        <p:cTn id="15" dur="2000"/>
                                        <p:tgtEl>
                                          <p:spTgt spid="1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linds(horizontal)">
                                      <p:cBhvr>
                                        <p:cTn id="30" dur="500"/>
                                        <p:tgtEl>
                                          <p:spTgt spid="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linds(horizontal)">
                                      <p:cBhvr>
                                        <p:cTn id="35" dur="500"/>
                                        <p:tgtEl>
                                          <p:spTgt spid="1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linds(horizontal)">
                                      <p:cBhvr>
                                        <p:cTn id="40" dur="500"/>
                                        <p:tgtEl>
                                          <p:spTgt spid="1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linds(horizontal)">
                                      <p:cBhvr>
                                        <p:cTn id="45" dur="500"/>
                                        <p:tgtEl>
                                          <p:spTgt spid="14"/>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blinds(horizontal)">
                                      <p:cBhvr>
                                        <p:cTn id="50" dur="500"/>
                                        <p:tgtEl>
                                          <p:spTgt spid="9"/>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blinds(horizontal)">
                                      <p:cBhvr>
                                        <p:cTn id="55" dur="500"/>
                                        <p:tgtEl>
                                          <p:spTgt spid="12"/>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blinds(horizontal)">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14" grpId="0"/>
      <p:bldP spid="15" grpId="0"/>
      <p:bldP spid="1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Latein zum Lesen</a:t>
            </a:r>
          </a:p>
        </p:txBody>
      </p:sp>
      <p:pic>
        <p:nvPicPr>
          <p:cNvPr id="6" name="Inhaltsplatzhalter 5" descr="Harry Potter Latein.jpg"/>
          <p:cNvPicPr>
            <a:picLocks noGrp="1" noChangeAspect="1"/>
          </p:cNvPicPr>
          <p:nvPr>
            <p:ph sz="quarter" idx="1"/>
          </p:nvPr>
        </p:nvPicPr>
        <p:blipFill>
          <a:blip r:embed="rId3"/>
          <a:srcRect/>
          <a:stretch>
            <a:fillRect/>
          </a:stretch>
        </p:blipFill>
        <p:spPr>
          <a:xfrm>
            <a:off x="539750" y="2133600"/>
            <a:ext cx="2811463" cy="4611688"/>
          </a:xfrm>
        </p:spPr>
      </p:pic>
      <p:sp>
        <p:nvSpPr>
          <p:cNvPr id="8" name="Textfeld 7"/>
          <p:cNvSpPr txBox="1">
            <a:spLocks noChangeArrowheads="1"/>
          </p:cNvSpPr>
          <p:nvPr/>
        </p:nvSpPr>
        <p:spPr bwMode="auto">
          <a:xfrm>
            <a:off x="0" y="1628775"/>
            <a:ext cx="9144000" cy="461963"/>
          </a:xfrm>
          <a:prstGeom prst="rect">
            <a:avLst/>
          </a:prstGeom>
          <a:noFill/>
          <a:ln w="9525">
            <a:noFill/>
            <a:miter lim="800000"/>
            <a:headEnd/>
            <a:tailEnd/>
          </a:ln>
        </p:spPr>
        <p:txBody>
          <a:bodyPr>
            <a:prstTxWarp prst="textNoShape">
              <a:avLst/>
            </a:prstTxWarp>
            <a:spAutoFit/>
          </a:bodyPr>
          <a:lstStyle/>
          <a:p>
            <a:pPr algn="ctr"/>
            <a:r>
              <a:rPr lang="de-DE" sz="2400" b="1">
                <a:latin typeface="Tw Cen MT" pitchFamily="2" charset="-18"/>
              </a:rPr>
              <a:t>Sie können Harry Potter auch komplett auf Latein genießen!</a:t>
            </a:r>
          </a:p>
        </p:txBody>
      </p:sp>
      <p:pic>
        <p:nvPicPr>
          <p:cNvPr id="9" name="Grafik 8" descr="Harry Potter Latein2.jpg"/>
          <p:cNvPicPr>
            <a:picLocks noChangeAspect="1"/>
          </p:cNvPicPr>
          <p:nvPr/>
        </p:nvPicPr>
        <p:blipFill>
          <a:blip r:embed="rId4"/>
          <a:srcRect/>
          <a:stretch>
            <a:fillRect/>
          </a:stretch>
        </p:blipFill>
        <p:spPr bwMode="auto">
          <a:xfrm>
            <a:off x="5437188" y="2128838"/>
            <a:ext cx="2879725" cy="4540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par>
                          <p:cTn id="13" fill="hold" nodeType="afterGroup">
                            <p:stCondLst>
                              <p:cond delay="500"/>
                            </p:stCondLst>
                            <p:childTnLst>
                              <p:par>
                                <p:cTn id="14" presetID="3"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Latein zum Lesen </a:t>
            </a:r>
          </a:p>
        </p:txBody>
      </p:sp>
      <p:graphicFrame>
        <p:nvGraphicFramePr>
          <p:cNvPr id="9" name="Inhaltsplatzhalter 8"/>
          <p:cNvGraphicFramePr>
            <a:graphicFrameLocks noGrp="1"/>
          </p:cNvGraphicFramePr>
          <p:nvPr>
            <p:ph sz="quarter" idx="1"/>
          </p:nvPr>
        </p:nvGraphicFramePr>
        <p:xfrm>
          <a:off x="611188" y="2420938"/>
          <a:ext cx="8153400" cy="3943349"/>
        </p:xfrm>
        <a:graphic>
          <a:graphicData uri="http://schemas.openxmlformats.org/drawingml/2006/table">
            <a:tbl>
              <a:tblPr/>
              <a:tblGrid>
                <a:gridCol w="2717800">
                  <a:extLst>
                    <a:ext uri="{9D8B030D-6E8A-4147-A177-3AD203B41FA5}">
                      <a16:colId xmlns:a16="http://schemas.microsoft.com/office/drawing/2014/main" val="20000"/>
                    </a:ext>
                  </a:extLst>
                </a:gridCol>
                <a:gridCol w="2717800">
                  <a:extLst>
                    <a:ext uri="{9D8B030D-6E8A-4147-A177-3AD203B41FA5}">
                      <a16:colId xmlns:a16="http://schemas.microsoft.com/office/drawing/2014/main" val="20001"/>
                    </a:ext>
                  </a:extLst>
                </a:gridCol>
                <a:gridCol w="2717800">
                  <a:extLst>
                    <a:ext uri="{9D8B030D-6E8A-4147-A177-3AD203B41FA5}">
                      <a16:colId xmlns:a16="http://schemas.microsoft.com/office/drawing/2014/main" val="20002"/>
                    </a:ext>
                  </a:extLst>
                </a:gridCol>
              </a:tblGrid>
              <a:tr h="127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a:ln>
                            <a:noFill/>
                          </a:ln>
                          <a:solidFill>
                            <a:srgbClr val="FFFFFF"/>
                          </a:solidFill>
                          <a:effectLst/>
                          <a:latin typeface="Tw Cen MT" pitchFamily="2" charset="-18"/>
                          <a:ea typeface="ＭＳ Ｐゴシック" pitchFamily="2" charset="-128"/>
                          <a:cs typeface="ＭＳ Ｐゴシック" pitchFamily="2" charset="-128"/>
                        </a:rPr>
                        <a:t>Zauberspruch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a:ln>
                            <a:noFill/>
                          </a:ln>
                          <a:solidFill>
                            <a:srgbClr val="FFFFFF"/>
                          </a:solidFill>
                          <a:effectLst/>
                          <a:latin typeface="Tw Cen MT" pitchFamily="2" charset="-18"/>
                          <a:ea typeface="ＭＳ Ｐゴシック" pitchFamily="2" charset="-128"/>
                          <a:cs typeface="ＭＳ Ｐゴシック" pitchFamily="2" charset="-128"/>
                        </a:rPr>
                        <a:t>Wirkung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a:ln>
                            <a:noFill/>
                          </a:ln>
                          <a:solidFill>
                            <a:srgbClr val="FFFFFF"/>
                          </a:solidFill>
                          <a:effectLst/>
                          <a:latin typeface="Tw Cen MT" pitchFamily="2" charset="-18"/>
                          <a:ea typeface="ＭＳ Ｐゴシック" pitchFamily="2" charset="-128"/>
                          <a:cs typeface="ＭＳ Ｐゴシック" pitchFamily="2" charset="-128"/>
                        </a:rPr>
                        <a:t>lat. Ursprung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rPr>
                        <a:t>ACCIO ...</a:t>
                      </a:r>
                    </a:p>
                  </a:txBody>
                  <a:tcPr marL="44450" marR="4445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rPr>
                        <a:t>„Aufrufezauber</a:t>
                      </a:r>
                      <a:r>
                        <a:rPr kumimoji="0" lang="ja-JP" altLang="de-DE"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rPr>
                        <a:t>“</a:t>
                      </a:r>
                      <a:r>
                        <a:rPr kumimoji="0" lang="de-DE" altLang="ja-JP"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rPr>
                        <a:t> (holt den genannten [...] Gegenstand herbei)</a:t>
                      </a:r>
                      <a:endParaRPr kumimoji="0" lang="de-DE"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44450" marR="4445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rPr>
                        <a:t>ad+ciere: herbeischaffen</a:t>
                      </a:r>
                    </a:p>
                  </a:txBody>
                  <a:tcPr marL="44450" marR="4445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extLst>
                  <a:ext uri="{0D108BD9-81ED-4DB2-BD59-A6C34878D82A}">
                    <a16:rowId xmlns:a16="http://schemas.microsoft.com/office/drawing/2014/main" val="10001"/>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rPr>
                        <a:t>AVIS</a:t>
                      </a:r>
                    </a:p>
                  </a:txBody>
                  <a:tcPr marL="44450" marR="4445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rPr>
                        <a:t>lässt Vögel entstehen</a:t>
                      </a:r>
                    </a:p>
                  </a:txBody>
                  <a:tcPr marL="44450" marR="4445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rPr>
                        <a:t>avis: Vogel</a:t>
                      </a:r>
                    </a:p>
                  </a:txBody>
                  <a:tcPr marL="44450" marR="4445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extLst>
                  <a:ext uri="{0D108BD9-81ED-4DB2-BD59-A6C34878D82A}">
                    <a16:rowId xmlns:a16="http://schemas.microsoft.com/office/drawing/2014/main" val="10002"/>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rPr>
                        <a:t>EXPULSO</a:t>
                      </a:r>
                    </a:p>
                  </a:txBody>
                  <a:tcPr marL="44450" marR="4445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rPr>
                        <a:t>lässt Tisch explodieren</a:t>
                      </a:r>
                    </a:p>
                  </a:txBody>
                  <a:tcPr marL="44450" marR="4445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rPr>
                        <a:t>expulsare: forttreiben</a:t>
                      </a:r>
                    </a:p>
                  </a:txBody>
                  <a:tcPr marL="44450" marR="4445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extLst>
                  <a:ext uri="{0D108BD9-81ED-4DB2-BD59-A6C34878D82A}">
                    <a16:rowId xmlns:a16="http://schemas.microsoft.com/office/drawing/2014/main" val="10003"/>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rPr>
                        <a:t>IMPEDIMENTA</a:t>
                      </a:r>
                    </a:p>
                  </a:txBody>
                  <a:tcPr marL="44450" marR="4445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rPr>
                        <a:t>„Lähmzauber</a:t>
                      </a:r>
                      <a:r>
                        <a:rPr kumimoji="0" lang="ja-JP" altLang="de-DE"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rPr>
                        <a:t>“</a:t>
                      </a:r>
                      <a:endParaRPr kumimoji="0" lang="de-DE"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44450" marR="4445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rPr>
                        <a:t>impedimentum:</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rPr>
                        <a:t>Hindernis</a:t>
                      </a:r>
                    </a:p>
                  </a:txBody>
                  <a:tcPr marL="44450" marR="4445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extLst>
                  <a:ext uri="{0D108BD9-81ED-4DB2-BD59-A6C34878D82A}">
                    <a16:rowId xmlns:a16="http://schemas.microsoft.com/office/drawing/2014/main" val="10004"/>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rPr>
                        <a:t>LEVICORPUS</a:t>
                      </a:r>
                    </a:p>
                  </a:txBody>
                  <a:tcPr marL="44450" marR="4445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rPr>
                        <a:t>lässt Körper schweben</a:t>
                      </a:r>
                    </a:p>
                  </a:txBody>
                  <a:tcPr marL="44450" marR="4445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rPr>
                        <a:t>levare: erleichtern</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rPr>
                        <a:t>corpus: Körper</a:t>
                      </a:r>
                    </a:p>
                  </a:txBody>
                  <a:tcPr marL="44450" marR="4445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extLst>
                  <a:ext uri="{0D108BD9-81ED-4DB2-BD59-A6C34878D82A}">
                    <a16:rowId xmlns:a16="http://schemas.microsoft.com/office/drawing/2014/main" val="10005"/>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rPr>
                        <a:t>QUIETUS</a:t>
                      </a:r>
                    </a:p>
                  </a:txBody>
                  <a:tcPr marL="44450" marR="4445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rPr>
                        <a:t>lässt die Stimme leiser werden</a:t>
                      </a:r>
                    </a:p>
                  </a:txBody>
                  <a:tcPr marL="44450" marR="4445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rPr>
                        <a:t>quietus: ruhig</a:t>
                      </a:r>
                    </a:p>
                  </a:txBody>
                  <a:tcPr marL="44450" marR="4445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extLst>
                  <a:ext uri="{0D108BD9-81ED-4DB2-BD59-A6C34878D82A}">
                    <a16:rowId xmlns:a16="http://schemas.microsoft.com/office/drawing/2014/main" val="10006"/>
                  </a:ext>
                </a:extLst>
              </a:tr>
            </a:tbl>
          </a:graphicData>
        </a:graphic>
      </p:graphicFrame>
      <p:sp>
        <p:nvSpPr>
          <p:cNvPr id="4" name="Textfeld 3"/>
          <p:cNvSpPr txBox="1">
            <a:spLocks noChangeArrowheads="1"/>
          </p:cNvSpPr>
          <p:nvPr/>
        </p:nvSpPr>
        <p:spPr bwMode="auto">
          <a:xfrm>
            <a:off x="611188" y="1700213"/>
            <a:ext cx="7777162" cy="457200"/>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Harry Potter zaubert auch nur mit Latein!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el 1"/>
          <p:cNvSpPr>
            <a:spLocks noGrp="1"/>
          </p:cNvSpPr>
          <p:nvPr>
            <p:ph type="title"/>
          </p:nvPr>
        </p:nvSpPr>
        <p:spPr>
          <a:xfrm>
            <a:off x="612775" y="228600"/>
            <a:ext cx="8153400" cy="990600"/>
          </a:xfrm>
        </p:spPr>
        <p:txBody>
          <a:bodyPr/>
          <a:lstStyle/>
          <a:p>
            <a:pPr eaLnBrk="1" hangingPunct="1"/>
            <a:r>
              <a:rPr lang="de-DE" b="1" dirty="0">
                <a:ea typeface="ＭＳ Ｐゴシック" pitchFamily="2" charset="-128"/>
                <a:cs typeface="ＭＳ Ｐゴシック" pitchFamily="2" charset="-128"/>
              </a:rPr>
              <a:t>Falsches Latein </a:t>
            </a:r>
          </a:p>
        </p:txBody>
      </p:sp>
      <p:pic>
        <p:nvPicPr>
          <p:cNvPr id="5" name="Bild 4" descr="ars conspici media.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1628800"/>
            <a:ext cx="3980212" cy="3193142"/>
          </a:xfrm>
          <a:prstGeom prst="rect">
            <a:avLst/>
          </a:prstGeom>
        </p:spPr>
      </p:pic>
      <p:pic>
        <p:nvPicPr>
          <p:cNvPr id="6" name="Bild 5" descr="proSanitas und andere Fehl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1628800"/>
            <a:ext cx="4358331" cy="3757791"/>
          </a:xfrm>
          <a:prstGeom prst="rect">
            <a:avLst/>
          </a:prstGeom>
        </p:spPr>
      </p:pic>
      <p:pic>
        <p:nvPicPr>
          <p:cNvPr id="7" name="Bild 6" descr="proSeniu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672" y="1772816"/>
            <a:ext cx="5976664" cy="4768365"/>
          </a:xfrm>
          <a:prstGeom prst="rect">
            <a:avLst/>
          </a:prstGeom>
        </p:spPr>
      </p:pic>
      <p:sp>
        <p:nvSpPr>
          <p:cNvPr id="8" name="Textfeld 7"/>
          <p:cNvSpPr txBox="1"/>
          <p:nvPr/>
        </p:nvSpPr>
        <p:spPr>
          <a:xfrm>
            <a:off x="1835696" y="3861048"/>
            <a:ext cx="5544616" cy="707886"/>
          </a:xfrm>
          <a:prstGeom prst="rect">
            <a:avLst/>
          </a:prstGeom>
          <a:noFill/>
        </p:spPr>
        <p:txBody>
          <a:bodyPr wrap="square" rtlCol="0">
            <a:spAutoFit/>
          </a:bodyPr>
          <a:lstStyle/>
          <a:p>
            <a:r>
              <a:rPr lang="de-DE" sz="2000" dirty="0"/>
              <a:t>In wenigen Tagen werden Sie wissen, dass es</a:t>
            </a:r>
          </a:p>
          <a:p>
            <a:r>
              <a:rPr lang="de-DE" sz="2000" dirty="0"/>
              <a:t>Pro </a:t>
            </a:r>
            <a:r>
              <a:rPr lang="de-DE" sz="2000" dirty="0" err="1"/>
              <a:t>sanitate</a:t>
            </a:r>
            <a:r>
              <a:rPr lang="de-DE" sz="2000" dirty="0"/>
              <a:t> und pro </a:t>
            </a:r>
            <a:r>
              <a:rPr lang="de-DE" sz="2000" dirty="0" err="1"/>
              <a:t>seniore</a:t>
            </a:r>
            <a:r>
              <a:rPr lang="de-DE" sz="2000" dirty="0"/>
              <a:t> heißen muss!</a:t>
            </a:r>
          </a:p>
        </p:txBody>
      </p:sp>
    </p:spTree>
    <p:extLst>
      <p:ext uri="{BB962C8B-B14F-4D97-AF65-F5344CB8AC3E}">
        <p14:creationId xmlns:p14="http://schemas.microsoft.com/office/powerpoint/2010/main" val="223212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nodeType="clickEffect">
                                  <p:stCondLst>
                                    <p:cond delay="0"/>
                                  </p:stCondLst>
                                  <p:childTnLst>
                                    <p:animEffect transition="out" filter="dissolv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childTnLst>
                          </p:cTn>
                        </p:par>
                        <p:par>
                          <p:cTn id="22" fill="hold">
                            <p:stCondLst>
                              <p:cond delay="1000"/>
                            </p:stCondLst>
                            <p:childTnLst>
                              <p:par>
                                <p:cTn id="23" presetID="9" presetClass="exit" presetSubtype="0" fill="hold" nodeType="afterEffect">
                                  <p:stCondLst>
                                    <p:cond delay="0"/>
                                  </p:stCondLst>
                                  <p:childTnLst>
                                    <p:animEffect transition="out" filter="dissolve">
                                      <p:cBhvr>
                                        <p:cTn id="24" dur="3000"/>
                                        <p:tgtEl>
                                          <p:spTgt spid="5"/>
                                        </p:tgtEl>
                                      </p:cBhvr>
                                    </p:animEffect>
                                    <p:set>
                                      <p:cBhvr>
                                        <p:cTn id="25" dur="1" fill="hold">
                                          <p:stCondLst>
                                            <p:cond delay="2999"/>
                                          </p:stCondLst>
                                        </p:cTn>
                                        <p:tgtEl>
                                          <p:spTgt spid="5"/>
                                        </p:tgtEl>
                                        <p:attrNameLst>
                                          <p:attrName>style.visibility</p:attrName>
                                        </p:attrNameLst>
                                      </p:cBhvr>
                                      <p:to>
                                        <p:strVal val="hidden"/>
                                      </p:to>
                                    </p:set>
                                  </p:childTnLst>
                                </p:cTn>
                              </p:par>
                            </p:childTnLst>
                          </p:cTn>
                        </p:par>
                        <p:par>
                          <p:cTn id="26" fill="hold">
                            <p:stCondLst>
                              <p:cond delay="4000"/>
                            </p:stCondLst>
                            <p:childTnLst>
                              <p:par>
                                <p:cTn id="27" presetID="53" presetClass="entr" presetSubtype="16"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3000" fill="hold"/>
                                        <p:tgtEl>
                                          <p:spTgt spid="7"/>
                                        </p:tgtEl>
                                        <p:attrNameLst>
                                          <p:attrName>ppt_w</p:attrName>
                                        </p:attrNameLst>
                                      </p:cBhvr>
                                      <p:tavLst>
                                        <p:tav tm="0">
                                          <p:val>
                                            <p:fltVal val="0"/>
                                          </p:val>
                                        </p:tav>
                                        <p:tav tm="100000">
                                          <p:val>
                                            <p:strVal val="#ppt_w"/>
                                          </p:val>
                                        </p:tav>
                                      </p:tavLst>
                                    </p:anim>
                                    <p:anim calcmode="lin" valueType="num">
                                      <p:cBhvr>
                                        <p:cTn id="30" dur="3000" fill="hold"/>
                                        <p:tgtEl>
                                          <p:spTgt spid="7"/>
                                        </p:tgtEl>
                                        <p:attrNameLst>
                                          <p:attrName>ppt_h</p:attrName>
                                        </p:attrNameLst>
                                      </p:cBhvr>
                                      <p:tavLst>
                                        <p:tav tm="0">
                                          <p:val>
                                            <p:fltVal val="0"/>
                                          </p:val>
                                        </p:tav>
                                        <p:tav tm="100000">
                                          <p:val>
                                            <p:strVal val="#ppt_h"/>
                                          </p:val>
                                        </p:tav>
                                      </p:tavLst>
                                    </p:anim>
                                    <p:animEffect transition="in" filter="fade">
                                      <p:cBhvr>
                                        <p:cTn id="31" dur="3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xit" presetSubtype="0" fill="hold" nodeType="clickEffect">
                                  <p:stCondLst>
                                    <p:cond delay="0"/>
                                  </p:stCondLst>
                                  <p:childTnLst>
                                    <p:animEffect transition="out" filter="dissolv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childTnLst>
                          </p:cTn>
                        </p:par>
                        <p:par>
                          <p:cTn id="37" fill="hold">
                            <p:stCondLst>
                              <p:cond delay="500"/>
                            </p:stCondLst>
                            <p:childTnLst>
                              <p:par>
                                <p:cTn id="38" presetID="42" presetClass="entr" presetSubtype="0"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2000"/>
                                        <p:tgtEl>
                                          <p:spTgt spid="8"/>
                                        </p:tgtEl>
                                      </p:cBhvr>
                                    </p:animEffect>
                                    <p:anim calcmode="lin" valueType="num">
                                      <p:cBhvr>
                                        <p:cTn id="41" dur="2000" fill="hold"/>
                                        <p:tgtEl>
                                          <p:spTgt spid="8"/>
                                        </p:tgtEl>
                                        <p:attrNameLst>
                                          <p:attrName>ppt_x</p:attrName>
                                        </p:attrNameLst>
                                      </p:cBhvr>
                                      <p:tavLst>
                                        <p:tav tm="0">
                                          <p:val>
                                            <p:strVal val="#ppt_x"/>
                                          </p:val>
                                        </p:tav>
                                        <p:tav tm="100000">
                                          <p:val>
                                            <p:strVal val="#ppt_x"/>
                                          </p:val>
                                        </p:tav>
                                      </p:tavLst>
                                    </p:anim>
                                    <p:anim calcmode="lin" valueType="num">
                                      <p:cBhvr>
                                        <p:cTn id="42"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Grafik 6" descr="einkaufswagen.gif"/>
          <p:cNvPicPr>
            <a:picLocks noChangeAspect="1"/>
          </p:cNvPicPr>
          <p:nvPr/>
        </p:nvPicPr>
        <p:blipFill>
          <a:blip r:embed="rId3"/>
          <a:srcRect/>
          <a:stretch>
            <a:fillRect/>
          </a:stretch>
        </p:blipFill>
        <p:spPr bwMode="auto">
          <a:xfrm>
            <a:off x="5364163" y="2489200"/>
            <a:ext cx="3779837" cy="4468813"/>
          </a:xfrm>
          <a:prstGeom prst="rect">
            <a:avLst/>
          </a:prstGeom>
          <a:noFill/>
          <a:ln w="9525">
            <a:noFill/>
            <a:miter lim="800000"/>
            <a:headEnd/>
            <a:tailEnd/>
          </a:ln>
        </p:spPr>
      </p:pic>
      <p:sp>
        <p:nvSpPr>
          <p:cNvPr id="126978"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Kassensturz</a:t>
            </a:r>
          </a:p>
        </p:txBody>
      </p:sp>
      <p:sp>
        <p:nvSpPr>
          <p:cNvPr id="126979" name="Inhaltsplatzhalter 4"/>
          <p:cNvSpPr>
            <a:spLocks noGrp="1"/>
          </p:cNvSpPr>
          <p:nvPr>
            <p:ph sz="quarter" idx="1"/>
          </p:nvPr>
        </p:nvSpPr>
        <p:spPr>
          <a:xfrm>
            <a:off x="612775" y="1600200"/>
            <a:ext cx="8153400" cy="4495800"/>
          </a:xfrm>
        </p:spPr>
        <p:txBody>
          <a:bodyPr/>
          <a:lstStyle/>
          <a:p>
            <a:pPr eaLnBrk="1" hangingPunct="1">
              <a:buFont typeface="Wingdings" pitchFamily="2" charset="2"/>
              <a:buNone/>
            </a:pPr>
            <a:r>
              <a:rPr lang="de-DE">
                <a:ea typeface="ＭＳ Ｐゴシック" pitchFamily="2" charset="-128"/>
                <a:cs typeface="ＭＳ Ｐゴシック" pitchFamily="2" charset="-128"/>
              </a:rPr>
              <a:t>Ziehen Sie ein kurzes Fazit!</a:t>
            </a:r>
          </a:p>
          <a:p>
            <a:pPr eaLnBrk="1" hangingPunct="1"/>
            <a:r>
              <a:rPr lang="de-DE">
                <a:ea typeface="ＭＳ Ｐゴシック" pitchFamily="2" charset="-128"/>
                <a:cs typeface="ＭＳ Ｐゴシック" pitchFamily="2" charset="-128"/>
              </a:rPr>
              <a:t>Implikationen der Produktnamen</a:t>
            </a:r>
          </a:p>
          <a:p>
            <a:pPr eaLnBrk="1" hangingPunct="1"/>
            <a:r>
              <a:rPr lang="de-DE">
                <a:ea typeface="ＭＳ Ｐゴシック" pitchFamily="2" charset="-128"/>
                <a:cs typeface="ＭＳ Ｐゴシック" pitchFamily="2" charset="-128"/>
              </a:rPr>
              <a:t>Sprache vs. Kultur </a:t>
            </a:r>
          </a:p>
          <a:p>
            <a:pPr eaLnBrk="1" hangingPunct="1"/>
            <a:r>
              <a:rPr lang="de-DE">
                <a:ea typeface="ＭＳ Ｐゴシック" pitchFamily="2" charset="-128"/>
                <a:cs typeface="ＭＳ Ｐゴシック" pitchFamily="2" charset="-128"/>
              </a:rPr>
              <a:t>Welche Aspekte waren Ihnen </a:t>
            </a:r>
          </a:p>
          <a:p>
            <a:pPr eaLnBrk="1" hangingPunct="1">
              <a:buFont typeface="Wingdings" pitchFamily="2" charset="2"/>
              <a:buNone/>
            </a:pPr>
            <a:r>
              <a:rPr lang="de-DE">
                <a:ea typeface="ＭＳ Ｐゴシック" pitchFamily="2" charset="-128"/>
                <a:cs typeface="ＭＳ Ｐゴシック" pitchFamily="2" charset="-128"/>
              </a:rPr>
              <a:t>	schon bekannt?</a:t>
            </a:r>
          </a:p>
          <a:p>
            <a:pPr eaLnBrk="1" hangingPunct="1">
              <a:buFont typeface="Wingdings" pitchFamily="2" charset="2"/>
              <a:buNone/>
            </a:pPr>
            <a:endParaRPr lang="de-DE">
              <a:ea typeface="ＭＳ Ｐゴシック" pitchFamily="2" charset="-128"/>
              <a:cs typeface="ＭＳ Ｐゴシック" pitchFamily="2" charset="-128"/>
            </a:endParaRPr>
          </a:p>
          <a:p>
            <a:pPr eaLnBrk="1" hangingPunct="1"/>
            <a:endParaRPr lang="de-DE">
              <a:ea typeface="ＭＳ Ｐゴシック" pitchFamily="2" charset="-128"/>
              <a:cs typeface="ＭＳ Ｐゴシック" pitchFamily="2" charset="-128"/>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Nachklapp: Unterwegs mit Latein</a:t>
            </a:r>
          </a:p>
        </p:txBody>
      </p:sp>
      <p:sp>
        <p:nvSpPr>
          <p:cNvPr id="129026" name="Inhaltsplatzhalter 3"/>
          <p:cNvSpPr>
            <a:spLocks noGrp="1"/>
          </p:cNvSpPr>
          <p:nvPr>
            <p:ph sz="quarter" idx="1"/>
          </p:nvPr>
        </p:nvSpPr>
        <p:spPr>
          <a:xfrm>
            <a:off x="612775" y="1600200"/>
            <a:ext cx="8153400" cy="4495800"/>
          </a:xfrm>
        </p:spPr>
        <p:txBody>
          <a:bodyPr/>
          <a:lstStyle/>
          <a:p>
            <a:pPr eaLnBrk="1" hangingPunct="1">
              <a:buFont typeface="Wingdings" pitchFamily="2" charset="2"/>
              <a:buNone/>
            </a:pPr>
            <a:r>
              <a:rPr lang="de-DE">
                <a:ea typeface="ＭＳ Ｐゴシック" pitchFamily="2" charset="-128"/>
                <a:cs typeface="ＭＳ Ｐゴシック" pitchFamily="2" charset="-128"/>
              </a:rPr>
              <a:t>Nach dem Einkauf auf dem Weg nach Hause…</a:t>
            </a:r>
          </a:p>
          <a:p>
            <a:pPr eaLnBrk="1" hangingPunct="1"/>
            <a:r>
              <a:rPr lang="de-DE">
                <a:ea typeface="ＭＳ Ｐゴシック" pitchFamily="2" charset="-128"/>
                <a:cs typeface="ＭＳ Ｐゴシック" pitchFamily="2" charset="-128"/>
              </a:rPr>
              <a:t>Fortbewegungsmittel (insb. Automarken) und Latein!</a:t>
            </a:r>
          </a:p>
          <a:p>
            <a:pPr eaLnBrk="1" hangingPunct="1"/>
            <a:r>
              <a:rPr lang="de-DE">
                <a:ea typeface="ＭＳ Ｐゴシック" pitchFamily="2" charset="-128"/>
                <a:cs typeface="ＭＳ Ｐゴシック" pitchFamily="2" charset="-128"/>
              </a:rPr>
              <a:t>In welche Fortbewegungsmittel würden Sie steigen, in welche lieber nicht?</a:t>
            </a:r>
          </a:p>
          <a:p>
            <a:pPr eaLnBrk="1" hangingPunct="1"/>
            <a:r>
              <a:rPr lang="de-DE">
                <a:ea typeface="ＭＳ Ｐゴシック" pitchFamily="2" charset="-128"/>
                <a:cs typeface="ＭＳ Ｐゴシック" pitchFamily="2" charset="-128"/>
              </a:rPr>
              <a:t>Welche Anekdoten/Namen waren Ihnen schon vorher bekannt?</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Nachklapp: Unterwegs mit Latein</a:t>
            </a:r>
          </a:p>
        </p:txBody>
      </p:sp>
      <p:sp>
        <p:nvSpPr>
          <p:cNvPr id="6" name="Textfeld 5"/>
          <p:cNvSpPr txBox="1">
            <a:spLocks noChangeArrowheads="1"/>
          </p:cNvSpPr>
          <p:nvPr/>
        </p:nvSpPr>
        <p:spPr bwMode="auto">
          <a:xfrm>
            <a:off x="7740353" y="2852936"/>
            <a:ext cx="1296144" cy="707886"/>
          </a:xfrm>
          <a:prstGeom prst="rect">
            <a:avLst/>
          </a:prstGeom>
          <a:noFill/>
          <a:ln w="9525">
            <a:noFill/>
            <a:miter lim="800000"/>
            <a:headEnd/>
            <a:tailEnd/>
          </a:ln>
        </p:spPr>
        <p:txBody>
          <a:bodyPr wrap="square">
            <a:prstTxWarp prst="textNoShape">
              <a:avLst/>
            </a:prstTxWarp>
            <a:spAutoFit/>
          </a:bodyPr>
          <a:lstStyle/>
          <a:p>
            <a:r>
              <a:rPr lang="de-DE" sz="2000" dirty="0" err="1">
                <a:latin typeface="Tw Cen MT" pitchFamily="2" charset="-18"/>
              </a:rPr>
              <a:t>omnibus</a:t>
            </a:r>
            <a:r>
              <a:rPr lang="de-DE" sz="2000" dirty="0">
                <a:latin typeface="Tw Cen MT" pitchFamily="2" charset="-18"/>
              </a:rPr>
              <a:t>: </a:t>
            </a:r>
          </a:p>
          <a:p>
            <a:r>
              <a:rPr lang="de-DE" sz="2000" dirty="0">
                <a:latin typeface="Tw Cen MT" pitchFamily="2" charset="-18"/>
              </a:rPr>
              <a:t>für alle</a:t>
            </a:r>
          </a:p>
        </p:txBody>
      </p:sp>
      <p:pic>
        <p:nvPicPr>
          <p:cNvPr id="3" name="Inhaltsplatzhalter 2" descr="Omnibus.JPG"/>
          <p:cNvPicPr>
            <a:picLocks noGrp="1" noChangeAspect="1"/>
          </p:cNvPicPr>
          <p:nvPr>
            <p:ph sz="quarter" idx="1"/>
          </p:nvPr>
        </p:nvPicPr>
        <p:blipFill>
          <a:blip r:embed="rId3" cstate="print">
            <a:extLst>
              <a:ext uri="{28A0092B-C50C-407E-A947-70E740481C1C}">
                <a14:useLocalDpi xmlns:a14="http://schemas.microsoft.com/office/drawing/2010/main" val="0"/>
              </a:ext>
            </a:extLst>
          </a:blip>
          <a:srcRect t="13240" b="13240"/>
          <a:stretch>
            <a:fillRect/>
          </a:stretch>
        </p:blipFill>
        <p:spPr>
          <a:xfrm rot="10800000">
            <a:off x="612648" y="2245179"/>
            <a:ext cx="6983688" cy="3850819"/>
          </a:xfrm>
        </p:spPr>
      </p:pic>
      <p:sp>
        <p:nvSpPr>
          <p:cNvPr id="4" name="Textfeld 3"/>
          <p:cNvSpPr txBox="1"/>
          <p:nvPr/>
        </p:nvSpPr>
        <p:spPr>
          <a:xfrm>
            <a:off x="2051720" y="1700808"/>
            <a:ext cx="3970070" cy="369332"/>
          </a:xfrm>
          <a:prstGeom prst="rect">
            <a:avLst/>
          </a:prstGeom>
          <a:noFill/>
        </p:spPr>
        <p:txBody>
          <a:bodyPr wrap="none" rtlCol="0">
            <a:spAutoFit/>
          </a:bodyPr>
          <a:lstStyle/>
          <a:p>
            <a:r>
              <a:rPr lang="de-DE" dirty="0"/>
              <a:t>Der erste Omnibus aus London 1829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Nachklapp: Unterwegs mit Latein</a:t>
            </a:r>
          </a:p>
        </p:txBody>
      </p:sp>
      <p:pic>
        <p:nvPicPr>
          <p:cNvPr id="133122" name="Inhaltsplatzhalter 8" descr="800px-Audi_logo.png"/>
          <p:cNvPicPr>
            <a:picLocks noGrp="1" noChangeAspect="1"/>
          </p:cNvPicPr>
          <p:nvPr>
            <p:ph sz="quarter" idx="1"/>
          </p:nvPr>
        </p:nvPicPr>
        <p:blipFill>
          <a:blip r:embed="rId3"/>
          <a:srcRect/>
          <a:stretch>
            <a:fillRect/>
          </a:stretch>
        </p:blipFill>
        <p:spPr>
          <a:xfrm>
            <a:off x="1004888" y="1600200"/>
            <a:ext cx="7369175" cy="449580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Brainstorming</a:t>
            </a:r>
          </a:p>
        </p:txBody>
      </p:sp>
      <p:sp>
        <p:nvSpPr>
          <p:cNvPr id="23554" name="Inhaltsplatzhalter 2"/>
          <p:cNvSpPr>
            <a:spLocks noGrp="1"/>
          </p:cNvSpPr>
          <p:nvPr>
            <p:ph sz="quarter" idx="1"/>
          </p:nvPr>
        </p:nvSpPr>
        <p:spPr>
          <a:xfrm>
            <a:off x="612775" y="1600200"/>
            <a:ext cx="8153400" cy="4495800"/>
          </a:xfrm>
        </p:spPr>
        <p:txBody>
          <a:bodyPr/>
          <a:lstStyle/>
          <a:p>
            <a:pPr eaLnBrk="1" hangingPunct="1"/>
            <a:r>
              <a:rPr lang="de-DE">
                <a:ea typeface="ＭＳ Ｐゴシック" pitchFamily="2" charset="-128"/>
                <a:cs typeface="ＭＳ Ｐゴシック" pitchFamily="2" charset="-128"/>
              </a:rPr>
              <a:t>Überlegen Sie sich Gründe, warum sich Caesar und Kleopatra als „Werbeträger</a:t>
            </a:r>
            <a:r>
              <a:rPr lang="ja-JP" altLang="de-DE">
                <a:ea typeface="ＭＳ Ｐゴシック" pitchFamily="2" charset="-128"/>
                <a:cs typeface="ＭＳ Ｐゴシック" pitchFamily="2" charset="-128"/>
              </a:rPr>
              <a:t>“</a:t>
            </a:r>
            <a:r>
              <a:rPr lang="de-DE" altLang="ja-JP">
                <a:ea typeface="ＭＳ Ｐゴシック" pitchFamily="2" charset="-128"/>
                <a:cs typeface="ＭＳ Ｐゴシック" pitchFamily="2" charset="-128"/>
              </a:rPr>
              <a:t> eignen!</a:t>
            </a:r>
            <a:endParaRPr lang="de-DE">
              <a:ea typeface="ＭＳ Ｐゴシック" pitchFamily="2" charset="-128"/>
              <a:cs typeface="ＭＳ Ｐゴシック" pitchFamily="2" charset="-128"/>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Nachklapp: Unterwegs mit Latein</a:t>
            </a:r>
            <a:endParaRPr lang="de-DE">
              <a:ea typeface="ＭＳ Ｐゴシック" pitchFamily="2" charset="-128"/>
              <a:cs typeface="ＭＳ Ｐゴシック" pitchFamily="2" charset="-128"/>
            </a:endParaRPr>
          </a:p>
        </p:txBody>
      </p:sp>
      <p:sp>
        <p:nvSpPr>
          <p:cNvPr id="3" name="Inhaltsplatzhalter 2"/>
          <p:cNvSpPr>
            <a:spLocks noGrp="1"/>
          </p:cNvSpPr>
          <p:nvPr>
            <p:ph sz="quarter" idx="1"/>
          </p:nvPr>
        </p:nvSpPr>
        <p:spPr>
          <a:xfrm>
            <a:off x="612775" y="1600200"/>
            <a:ext cx="8153400" cy="4495800"/>
          </a:xfrm>
        </p:spPr>
        <p:txBody>
          <a:bodyPr/>
          <a:lstStyle/>
          <a:p>
            <a:pPr eaLnBrk="1" hangingPunct="1">
              <a:lnSpc>
                <a:spcPct val="80000"/>
              </a:lnSpc>
              <a:buFont typeface="Wingdings" pitchFamily="2" charset="2"/>
              <a:buNone/>
            </a:pPr>
            <a:r>
              <a:rPr lang="de-DE" sz="2000">
                <a:ea typeface="ＭＳ Ｐゴシック" pitchFamily="2" charset="-128"/>
                <a:cs typeface="ＭＳ Ｐゴシック" pitchFamily="2" charset="-128"/>
              </a:rPr>
              <a:t>Im Jahr 1966 besann man sich wieder auf das Lateinische und überraschte die potentiellen Käufer mit folgendem Werbetext:</a:t>
            </a:r>
          </a:p>
          <a:p>
            <a:pPr eaLnBrk="1" hangingPunct="1">
              <a:lnSpc>
                <a:spcPct val="80000"/>
              </a:lnSpc>
              <a:buFont typeface="Wingdings" pitchFamily="2" charset="2"/>
              <a:buNone/>
            </a:pPr>
            <a:endParaRPr lang="de-DE" sz="2000">
              <a:ea typeface="ＭＳ Ｐゴシック" pitchFamily="2" charset="-128"/>
              <a:cs typeface="ＭＳ Ｐゴシック" pitchFamily="2" charset="-128"/>
            </a:endParaRPr>
          </a:p>
          <a:p>
            <a:pPr eaLnBrk="1" hangingPunct="1">
              <a:lnSpc>
                <a:spcPct val="80000"/>
              </a:lnSpc>
              <a:buFont typeface="Wingdings" pitchFamily="2" charset="2"/>
              <a:buNone/>
            </a:pPr>
            <a:r>
              <a:rPr lang="de-DE" sz="2000">
                <a:ea typeface="ＭＳ Ｐゴシック" pitchFamily="2" charset="-128"/>
                <a:cs typeface="ＭＳ Ｐゴシック" pitchFamily="2" charset="-128"/>
              </a:rPr>
              <a:t>"Compressoribus medii ordinis motor quaternis ictibus vehiculum propellit. Duorum et septuaginta vi equorum impulsus centena milia passum - vel CXLVIII chilometra - singulis horis pervolare potest. Atqui olei non nisi octo litra per centum chilometra consumenda sunt et quattuor partes: Quem plus praestare, consumere minus ergo invenies.</a:t>
            </a:r>
            <a:r>
              <a:rPr lang="ja-JP" altLang="de-DE" sz="2000">
                <a:ea typeface="ＭＳ Ｐゴシック" pitchFamily="2" charset="-128"/>
                <a:cs typeface="ＭＳ Ｐゴシック" pitchFamily="2" charset="-128"/>
              </a:rPr>
              <a:t>“</a:t>
            </a:r>
            <a:endParaRPr lang="de-DE" altLang="ja-JP" sz="2000">
              <a:ea typeface="ＭＳ Ｐゴシック" pitchFamily="2" charset="-128"/>
              <a:cs typeface="ＭＳ Ｐゴシック" pitchFamily="2" charset="-128"/>
            </a:endParaRPr>
          </a:p>
          <a:p>
            <a:pPr eaLnBrk="1" hangingPunct="1">
              <a:lnSpc>
                <a:spcPct val="80000"/>
              </a:lnSpc>
              <a:buFont typeface="Wingdings" pitchFamily="2" charset="2"/>
              <a:buNone/>
            </a:pPr>
            <a:endParaRPr lang="de-DE" sz="2000">
              <a:ea typeface="ＭＳ Ｐゴシック" pitchFamily="2" charset="-128"/>
              <a:cs typeface="ＭＳ Ｐゴシック" pitchFamily="2" charset="-128"/>
            </a:endParaRPr>
          </a:p>
          <a:p>
            <a:pPr eaLnBrk="1" hangingPunct="1">
              <a:lnSpc>
                <a:spcPct val="80000"/>
              </a:lnSpc>
              <a:buFont typeface="Wingdings" pitchFamily="2" charset="2"/>
              <a:buNone/>
            </a:pPr>
            <a:endParaRPr lang="de-DE" sz="2000">
              <a:ea typeface="ＭＳ Ｐゴシック" pitchFamily="2" charset="-128"/>
              <a:cs typeface="ＭＳ Ｐゴシック" pitchFamily="2" charset="-128"/>
            </a:endParaRPr>
          </a:p>
          <a:p>
            <a:pPr eaLnBrk="1" hangingPunct="1">
              <a:lnSpc>
                <a:spcPct val="80000"/>
              </a:lnSpc>
              <a:buFont typeface="Wingdings" pitchFamily="2" charset="2"/>
              <a:buNone/>
            </a:pPr>
            <a:r>
              <a:rPr lang="de-DE" sz="2000">
                <a:ea typeface="ＭＳ Ｐゴシック" pitchFamily="2" charset="-128"/>
                <a:cs typeface="ＭＳ Ｐゴシック" pitchFamily="2" charset="-128"/>
              </a:rPr>
              <a:t>Wie prosaisch klingt dagegen "Viertakt-Mitteldruck-Motor, 72 PS, 148 km/h, 8,4 l auf 100 km, mehr Leistung - weniger Verbrauch". Die Anzeige erregte gerade dadurch große Aufmerksamkeit, weil nur wenige den Inhalt verstanden. </a:t>
            </a:r>
          </a:p>
          <a:p>
            <a:pPr eaLnBrk="1" hangingPunct="1">
              <a:lnSpc>
                <a:spcPct val="80000"/>
              </a:lnSpc>
            </a:pPr>
            <a:endParaRPr lang="de-DE" sz="2000">
              <a:ea typeface="ＭＳ Ｐゴシック" pitchFamily="2" charset="-128"/>
              <a:cs typeface="ＭＳ Ｐゴシック" pitchFamily="2" charset="-128"/>
            </a:endParaRPr>
          </a:p>
        </p:txBody>
      </p:sp>
      <p:sp>
        <p:nvSpPr>
          <p:cNvPr id="135171" name="Textfeld 3"/>
          <p:cNvSpPr txBox="1">
            <a:spLocks noChangeArrowheads="1"/>
          </p:cNvSpPr>
          <p:nvPr/>
        </p:nvSpPr>
        <p:spPr bwMode="auto">
          <a:xfrm>
            <a:off x="4140200" y="6308725"/>
            <a:ext cx="4824413" cy="366713"/>
          </a:xfrm>
          <a:prstGeom prst="rect">
            <a:avLst/>
          </a:prstGeom>
          <a:noFill/>
          <a:ln w="9525">
            <a:noFill/>
            <a:miter lim="800000"/>
            <a:headEnd/>
            <a:tailEnd/>
          </a:ln>
        </p:spPr>
        <p:txBody>
          <a:bodyPr>
            <a:prstTxWarp prst="textNoShape">
              <a:avLst/>
            </a:prstTxWarp>
            <a:spAutoFit/>
          </a:bodyPr>
          <a:lstStyle/>
          <a:p>
            <a:r>
              <a:rPr lang="de-DE">
                <a:latin typeface="Tw Cen MT" pitchFamily="2" charset="-18"/>
              </a:rPr>
              <a:t>http://www.jp-magister.de/lv/auto.htm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linds(horizontal)">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Nachklapp: Unterwegs mit Latein</a:t>
            </a:r>
          </a:p>
        </p:txBody>
      </p:sp>
      <p:pic>
        <p:nvPicPr>
          <p:cNvPr id="9" name="Inhaltsplatzhalter 8" descr="volvo-2006-logo.jpg"/>
          <p:cNvPicPr>
            <a:picLocks noGrp="1" noChangeAspect="1"/>
          </p:cNvPicPr>
          <p:nvPr>
            <p:ph sz="quarter" idx="1"/>
          </p:nvPr>
        </p:nvPicPr>
        <p:blipFill>
          <a:blip r:embed="rId3"/>
          <a:srcRect/>
          <a:stretch>
            <a:fillRect/>
          </a:stretch>
        </p:blipFill>
        <p:spPr>
          <a:xfrm>
            <a:off x="684213" y="1773238"/>
            <a:ext cx="5180012" cy="4895850"/>
          </a:xfrm>
        </p:spPr>
      </p:pic>
      <p:sp>
        <p:nvSpPr>
          <p:cNvPr id="5" name="Textfeld 4"/>
          <p:cNvSpPr txBox="1">
            <a:spLocks noChangeArrowheads="1"/>
          </p:cNvSpPr>
          <p:nvPr/>
        </p:nvSpPr>
        <p:spPr bwMode="auto">
          <a:xfrm>
            <a:off x="6019800" y="2133600"/>
            <a:ext cx="2895600" cy="1187450"/>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volvo: </a:t>
            </a:r>
          </a:p>
          <a:p>
            <a:r>
              <a:rPr lang="de-DE" sz="2400">
                <a:latin typeface="Tw Cen MT" pitchFamily="2" charset="-18"/>
              </a:rPr>
              <a:t>ich rolle, </a:t>
            </a:r>
          </a:p>
          <a:p>
            <a:r>
              <a:rPr lang="de-DE" sz="2400">
                <a:latin typeface="Tw Cen MT" pitchFamily="2" charset="-18"/>
              </a:rPr>
              <a:t>ich wälze (mich)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Nachklapp: Unterwegs mit Latein</a:t>
            </a:r>
          </a:p>
        </p:txBody>
      </p:sp>
      <p:sp>
        <p:nvSpPr>
          <p:cNvPr id="5" name="Textfeld 4"/>
          <p:cNvSpPr txBox="1">
            <a:spLocks noChangeArrowheads="1"/>
          </p:cNvSpPr>
          <p:nvPr/>
        </p:nvSpPr>
        <p:spPr bwMode="auto">
          <a:xfrm>
            <a:off x="6227763" y="1700213"/>
            <a:ext cx="2001837" cy="822325"/>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semper: immer</a:t>
            </a:r>
          </a:p>
        </p:txBody>
      </p:sp>
      <p:pic>
        <p:nvPicPr>
          <p:cNvPr id="9" name="Inhaltsplatzhalter 8" descr="Semperit%20Speed%20Grip%20Kopie.jpg"/>
          <p:cNvPicPr>
            <a:picLocks noGrp="1" noChangeAspect="1"/>
          </p:cNvPicPr>
          <p:nvPr>
            <p:ph sz="quarter" idx="1"/>
          </p:nvPr>
        </p:nvPicPr>
        <p:blipFill>
          <a:blip r:embed="rId3"/>
          <a:srcRect/>
          <a:stretch>
            <a:fillRect/>
          </a:stretch>
        </p:blipFill>
        <p:spPr>
          <a:xfrm>
            <a:off x="395288" y="1600200"/>
            <a:ext cx="5257800" cy="5257800"/>
          </a:xfrm>
        </p:spPr>
      </p:pic>
      <p:sp>
        <p:nvSpPr>
          <p:cNvPr id="11" name="Textfeld 10"/>
          <p:cNvSpPr txBox="1">
            <a:spLocks noChangeArrowheads="1"/>
          </p:cNvSpPr>
          <p:nvPr/>
        </p:nvSpPr>
        <p:spPr bwMode="auto">
          <a:xfrm>
            <a:off x="6227763" y="2852738"/>
            <a:ext cx="2687637" cy="822325"/>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it: </a:t>
            </a:r>
          </a:p>
          <a:p>
            <a:r>
              <a:rPr lang="de-DE" sz="2400">
                <a:latin typeface="Tw Cen MT" pitchFamily="2" charset="-18"/>
              </a:rPr>
              <a:t>er/sie/es geht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Nachklapp: Unterwegs mit Latein</a:t>
            </a:r>
          </a:p>
        </p:txBody>
      </p:sp>
      <p:pic>
        <p:nvPicPr>
          <p:cNvPr id="9" name="Inhaltsplatzhalter 8" descr="Phaeton.jpg"/>
          <p:cNvPicPr>
            <a:picLocks noGrp="1" noChangeAspect="1"/>
          </p:cNvPicPr>
          <p:nvPr>
            <p:ph sz="quarter" idx="1"/>
          </p:nvPr>
        </p:nvPicPr>
        <p:blipFill>
          <a:blip r:embed="rId3"/>
          <a:srcRect/>
          <a:stretch>
            <a:fillRect/>
          </a:stretch>
        </p:blipFill>
        <p:spPr>
          <a:xfrm>
            <a:off x="0" y="1628775"/>
            <a:ext cx="5795963" cy="3863975"/>
          </a:xfrm>
        </p:spPr>
      </p:pic>
      <p:sp>
        <p:nvSpPr>
          <p:cNvPr id="6" name="Textfeld 5"/>
          <p:cNvSpPr txBox="1">
            <a:spLocks noChangeArrowheads="1"/>
          </p:cNvSpPr>
          <p:nvPr/>
        </p:nvSpPr>
        <p:spPr bwMode="auto">
          <a:xfrm>
            <a:off x="395288" y="5661025"/>
            <a:ext cx="8243887" cy="708025"/>
          </a:xfrm>
          <a:prstGeom prst="rect">
            <a:avLst/>
          </a:prstGeom>
          <a:noFill/>
          <a:ln w="9525">
            <a:noFill/>
            <a:miter lim="800000"/>
            <a:headEnd/>
            <a:tailEnd/>
          </a:ln>
        </p:spPr>
        <p:txBody>
          <a:bodyPr>
            <a:prstTxWarp prst="textNoShape">
              <a:avLst/>
            </a:prstTxWarp>
            <a:spAutoFit/>
          </a:bodyPr>
          <a:lstStyle/>
          <a:p>
            <a:r>
              <a:rPr lang="de-DE" sz="2000">
                <a:latin typeface="Tw Cen MT" pitchFamily="2" charset="-18"/>
              </a:rPr>
              <a:t>Der Namensgeber heißt übrigens Pha-e-ton (drei Silben!), </a:t>
            </a:r>
          </a:p>
          <a:p>
            <a:r>
              <a:rPr lang="de-DE" sz="2000">
                <a:latin typeface="Tw Cen MT" pitchFamily="2" charset="-18"/>
              </a:rPr>
              <a:t>auch wenn die Werbeabteilung von VW standhaft das Gegenteil behauptet</a:t>
            </a:r>
            <a:r>
              <a:rPr lang="de-DE">
                <a:latin typeface="Tw Cen MT" pitchFamily="2" charset="-18"/>
              </a:rPr>
              <a:t>.</a:t>
            </a:r>
          </a:p>
        </p:txBody>
      </p:sp>
      <p:sp>
        <p:nvSpPr>
          <p:cNvPr id="7" name="Textfeld 6"/>
          <p:cNvSpPr txBox="1">
            <a:spLocks noChangeArrowheads="1"/>
          </p:cNvSpPr>
          <p:nvPr/>
        </p:nvSpPr>
        <p:spPr bwMode="auto">
          <a:xfrm>
            <a:off x="6372225" y="1628775"/>
            <a:ext cx="2266950" cy="461963"/>
          </a:xfrm>
          <a:prstGeom prst="rect">
            <a:avLst/>
          </a:prstGeom>
          <a:noFill/>
          <a:ln w="9525">
            <a:noFill/>
            <a:miter lim="800000"/>
            <a:headEnd/>
            <a:tailEnd/>
          </a:ln>
        </p:spPr>
        <p:txBody>
          <a:bodyPr>
            <a:prstTxWarp prst="textNoShape">
              <a:avLst/>
            </a:prstTxWarp>
            <a:spAutoFit/>
          </a:bodyPr>
          <a:lstStyle/>
          <a:p>
            <a:r>
              <a:rPr lang="de-DE" sz="2400" b="1">
                <a:latin typeface="Tw Cen MT" pitchFamily="2" charset="-18"/>
              </a:rPr>
              <a:t>VW Phaeton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el 1"/>
          <p:cNvSpPr>
            <a:spLocks noGrp="1"/>
          </p:cNvSpPr>
          <p:nvPr>
            <p:ph type="title"/>
          </p:nvPr>
        </p:nvSpPr>
        <p:spPr>
          <a:xfrm>
            <a:off x="612775" y="228600"/>
            <a:ext cx="8153400" cy="990600"/>
          </a:xfrm>
        </p:spPr>
        <p:txBody>
          <a:bodyPr/>
          <a:lstStyle/>
          <a:p>
            <a:pPr eaLnBrk="1" hangingPunct="1"/>
            <a:r>
              <a:rPr lang="de-DE" b="1">
                <a:latin typeface="Tw Cen MT (Kopfzeilen)" charset="0"/>
                <a:ea typeface="Tw Cen MT (Kopfzeilen)" charset="0"/>
                <a:cs typeface="Tw Cen MT (Kopfzeilen)" charset="0"/>
              </a:rPr>
              <a:t>Phaeton: die Vorgänger</a:t>
            </a:r>
          </a:p>
        </p:txBody>
      </p:sp>
      <p:pic>
        <p:nvPicPr>
          <p:cNvPr id="5" name="Bild 4" descr="P1000172.JPG"/>
          <p:cNvPicPr>
            <a:picLocks noChangeAspect="1"/>
          </p:cNvPicPr>
          <p:nvPr/>
        </p:nvPicPr>
        <p:blipFill>
          <a:blip r:embed="rId3"/>
          <a:srcRect/>
          <a:stretch>
            <a:fillRect/>
          </a:stretch>
        </p:blipFill>
        <p:spPr bwMode="auto">
          <a:xfrm>
            <a:off x="152400" y="1981200"/>
            <a:ext cx="4908550" cy="3581400"/>
          </a:xfrm>
          <a:prstGeom prst="rect">
            <a:avLst/>
          </a:prstGeom>
          <a:noFill/>
          <a:ln w="9525">
            <a:noFill/>
            <a:miter lim="800000"/>
            <a:headEnd/>
            <a:tailEnd/>
          </a:ln>
        </p:spPr>
      </p:pic>
      <p:sp>
        <p:nvSpPr>
          <p:cNvPr id="6" name="Textfeld 5"/>
          <p:cNvSpPr txBox="1">
            <a:spLocks noChangeArrowheads="1"/>
          </p:cNvSpPr>
          <p:nvPr/>
        </p:nvSpPr>
        <p:spPr bwMode="auto">
          <a:xfrm>
            <a:off x="457200" y="5715000"/>
            <a:ext cx="3622675" cy="336550"/>
          </a:xfrm>
          <a:prstGeom prst="rect">
            <a:avLst/>
          </a:prstGeom>
          <a:noFill/>
          <a:ln w="9525">
            <a:noFill/>
            <a:miter lim="800000"/>
            <a:headEnd/>
            <a:tailEnd/>
          </a:ln>
        </p:spPr>
        <p:txBody>
          <a:bodyPr wrap="none">
            <a:prstTxWarp prst="textNoShape">
              <a:avLst/>
            </a:prstTxWarp>
            <a:spAutoFit/>
          </a:bodyPr>
          <a:lstStyle/>
          <a:p>
            <a:r>
              <a:rPr lang="de-DE" sz="1600">
                <a:latin typeface="Tw Cen MT" pitchFamily="2" charset="-18"/>
              </a:rPr>
              <a:t>Phaeton des Prinzen Edward, 1785</a:t>
            </a:r>
          </a:p>
        </p:txBody>
      </p:sp>
      <p:pic>
        <p:nvPicPr>
          <p:cNvPr id="8" name="Inhaltsplatzhalter 7" descr="Moschino_Sturz_des_Phaeton.jpg"/>
          <p:cNvPicPr>
            <a:picLocks noGrp="1" noChangeAspect="1"/>
          </p:cNvPicPr>
          <p:nvPr>
            <p:ph sz="quarter" idx="1"/>
          </p:nvPr>
        </p:nvPicPr>
        <p:blipFill>
          <a:blip r:embed="rId4"/>
          <a:srcRect l="-62489" r="-62489"/>
          <a:stretch>
            <a:fillRect/>
          </a:stretch>
        </p:blipFill>
        <p:spPr>
          <a:xfrm>
            <a:off x="2971800" y="1600200"/>
            <a:ext cx="8153400" cy="4495800"/>
          </a:xfrm>
        </p:spPr>
      </p:pic>
      <p:sp>
        <p:nvSpPr>
          <p:cNvPr id="9" name="Textfeld 8"/>
          <p:cNvSpPr txBox="1">
            <a:spLocks noChangeArrowheads="1"/>
          </p:cNvSpPr>
          <p:nvPr/>
        </p:nvSpPr>
        <p:spPr bwMode="auto">
          <a:xfrm>
            <a:off x="2667000" y="6324600"/>
            <a:ext cx="6135688" cy="336550"/>
          </a:xfrm>
          <a:prstGeom prst="rect">
            <a:avLst/>
          </a:prstGeom>
          <a:noFill/>
          <a:ln w="9525">
            <a:noFill/>
            <a:miter lim="800000"/>
            <a:headEnd/>
            <a:tailEnd/>
          </a:ln>
        </p:spPr>
        <p:txBody>
          <a:bodyPr wrap="none">
            <a:prstTxWarp prst="textNoShape">
              <a:avLst/>
            </a:prstTxWarp>
            <a:spAutoFit/>
          </a:bodyPr>
          <a:lstStyle/>
          <a:p>
            <a:r>
              <a:rPr lang="de-DE" sz="1600">
                <a:latin typeface="Tw Cen MT" pitchFamily="2" charset="-18"/>
              </a:rPr>
              <a:t>Skulptur von Simone Mosca, </a:t>
            </a:r>
            <a:r>
              <a:rPr lang="de-DE" sz="1600" i="1">
                <a:latin typeface="Tw Cen MT" pitchFamily="2" charset="-18"/>
              </a:rPr>
              <a:t>Der Sturz des Phaethon, 16. Jh.</a:t>
            </a:r>
            <a:endParaRPr lang="de-DE" sz="1600">
              <a:latin typeface="Tw Cen MT" pitchFamily="2" charset="-18"/>
            </a:endParaRPr>
          </a:p>
        </p:txBody>
      </p:sp>
      <p:sp>
        <p:nvSpPr>
          <p:cNvPr id="10" name="Textfeld 9"/>
          <p:cNvSpPr txBox="1">
            <a:spLocks noChangeArrowheads="1"/>
          </p:cNvSpPr>
          <p:nvPr/>
        </p:nvSpPr>
        <p:spPr bwMode="auto">
          <a:xfrm>
            <a:off x="44450" y="3200400"/>
            <a:ext cx="4575175" cy="701675"/>
          </a:xfrm>
          <a:prstGeom prst="rect">
            <a:avLst/>
          </a:prstGeom>
          <a:noFill/>
          <a:ln w="9525">
            <a:noFill/>
            <a:miter lim="800000"/>
            <a:headEnd/>
            <a:tailEnd/>
          </a:ln>
        </p:spPr>
        <p:txBody>
          <a:bodyPr wrap="none">
            <a:prstTxWarp prst="textNoShape">
              <a:avLst/>
            </a:prstTxWarp>
            <a:spAutoFit/>
          </a:bodyPr>
          <a:lstStyle/>
          <a:p>
            <a:r>
              <a:rPr lang="de-DE" sz="2000">
                <a:latin typeface="Tw Cen MT" pitchFamily="2" charset="-18"/>
              </a:rPr>
              <a:t>Beschreiben Sie die Skulptur!</a:t>
            </a:r>
          </a:p>
          <a:p>
            <a:r>
              <a:rPr lang="de-DE" sz="2000">
                <a:latin typeface="Tw Cen MT" pitchFamily="2" charset="-18"/>
              </a:rPr>
              <a:t>Achten Sie auf Kutsche und Lenker!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xit" presetSubtype="0" fill="hold" nodeType="clickEffect">
                                  <p:stCondLst>
                                    <p:cond delay="0"/>
                                  </p:stCondLst>
                                  <p:childTnLst>
                                    <p:animEffect transition="out" filter="fade">
                                      <p:cBhvr>
                                        <p:cTn id="12" dur="2000"/>
                                        <p:tgtEl>
                                          <p:spTgt spid="5"/>
                                        </p:tgtEl>
                                      </p:cBhvr>
                                    </p:animEffect>
                                    <p:set>
                                      <p:cBhvr>
                                        <p:cTn id="13" dur="1" fill="hold">
                                          <p:stCondLst>
                                            <p:cond delay="1999"/>
                                          </p:stCondLst>
                                        </p:cTn>
                                        <p:tgtEl>
                                          <p:spTgt spid="5"/>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0" presetClass="exit" presetSubtype="0" fill="hold" grpId="1" nodeType="withEffect">
                                  <p:stCondLst>
                                    <p:cond delay="0"/>
                                  </p:stCondLst>
                                  <p:childTnLst>
                                    <p:animEffect transition="out" filter="fade">
                                      <p:cBhvr>
                                        <p:cTn id="17" dur="2000"/>
                                        <p:tgtEl>
                                          <p:spTgt spid="6"/>
                                        </p:tgtEl>
                                      </p:cBhvr>
                                    </p:animEffect>
                                    <p:set>
                                      <p:cBhvr>
                                        <p:cTn id="18" dur="1" fill="hold">
                                          <p:stCondLst>
                                            <p:cond delay="1999"/>
                                          </p:stCondLst>
                                        </p:cTn>
                                        <p:tgtEl>
                                          <p:spTgt spid="6"/>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accel="50000" decel="5000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accel="50000" decel="5000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9" grpId="0"/>
      <p:bldP spid="1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Titel 1"/>
          <p:cNvSpPr>
            <a:spLocks noGrp="1"/>
          </p:cNvSpPr>
          <p:nvPr>
            <p:ph type="title"/>
          </p:nvPr>
        </p:nvSpPr>
        <p:spPr>
          <a:xfrm>
            <a:off x="612775" y="228600"/>
            <a:ext cx="8153400" cy="990600"/>
          </a:xfrm>
        </p:spPr>
        <p:txBody>
          <a:bodyPr/>
          <a:lstStyle/>
          <a:p>
            <a:pPr eaLnBrk="1" hangingPunct="1"/>
            <a:r>
              <a:rPr lang="de-DE" b="1" dirty="0">
                <a:ea typeface="ＭＳ Ｐゴシック" pitchFamily="2" charset="-128"/>
                <a:cs typeface="ＭＳ Ｐゴシック" pitchFamily="2" charset="-128"/>
              </a:rPr>
              <a:t>Nachklapp: Unterwegs mit Latein</a:t>
            </a:r>
          </a:p>
        </p:txBody>
      </p:sp>
      <p:graphicFrame>
        <p:nvGraphicFramePr>
          <p:cNvPr id="110622" name="Group 30"/>
          <p:cNvGraphicFramePr>
            <a:graphicFrameLocks noGrp="1"/>
          </p:cNvGraphicFramePr>
          <p:nvPr>
            <p:ph sz="quarter" idx="1"/>
          </p:nvPr>
        </p:nvGraphicFramePr>
        <p:xfrm>
          <a:off x="612775" y="1600200"/>
          <a:ext cx="8153400" cy="4211955"/>
        </p:xfrm>
        <a:graphic>
          <a:graphicData uri="http://schemas.openxmlformats.org/drawingml/2006/table">
            <a:tbl>
              <a:tblPr/>
              <a:tblGrid>
                <a:gridCol w="2663825">
                  <a:extLst>
                    <a:ext uri="{9D8B030D-6E8A-4147-A177-3AD203B41FA5}">
                      <a16:colId xmlns:a16="http://schemas.microsoft.com/office/drawing/2014/main" val="20000"/>
                    </a:ext>
                  </a:extLst>
                </a:gridCol>
                <a:gridCol w="5489575">
                  <a:extLst>
                    <a:ext uri="{9D8B030D-6E8A-4147-A177-3AD203B41FA5}">
                      <a16:colId xmlns:a16="http://schemas.microsoft.com/office/drawing/2014/main" val="20001"/>
                    </a:ext>
                  </a:extLst>
                </a:gridCol>
              </a:tblGrid>
              <a:tr h="371475">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GB" sz="1800" b="0" i="0" u="none" strike="noStrike" cap="none" normalizeH="0" baseline="0">
                          <a:ln>
                            <a:noFill/>
                          </a:ln>
                          <a:solidFill>
                            <a:srgbClr val="FFFFFF"/>
                          </a:solidFill>
                          <a:effectLst/>
                          <a:latin typeface="Comic Sans MS" pitchFamily="2" charset="0"/>
                          <a:ea typeface="ＭＳ Ｐゴシック" pitchFamily="2" charset="-128"/>
                          <a:cs typeface="ＭＳ Ｐゴシック" pitchFamily="2" charset="-128"/>
                        </a:rPr>
                        <a:t>Citroen Nemo</a:t>
                      </a: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it-IT" sz="1800" b="0" i="0" u="none" strike="noStrike" cap="none" normalizeH="0" baseline="0">
                          <a:ln>
                            <a:noFill/>
                          </a:ln>
                          <a:solidFill>
                            <a:srgbClr val="FFFFFF"/>
                          </a:solidFill>
                          <a:effectLst/>
                          <a:latin typeface="Comic Sans MS" pitchFamily="2" charset="0"/>
                          <a:ea typeface="ＭＳ Ｐゴシック" pitchFamily="2" charset="-128"/>
                          <a:cs typeface="ＭＳ Ｐゴシック" pitchFamily="2" charset="-128"/>
                        </a:rPr>
                        <a:t>“niemand” kann ihn fahren??</a:t>
                      </a:r>
                      <a:endParaRPr kumimoji="0" lang="it-IT" sz="1800" b="0" i="0" u="none" strike="noStrike" cap="none" normalizeH="0" baseline="0">
                        <a:ln>
                          <a:noFill/>
                        </a:ln>
                        <a:solidFill>
                          <a:srgbClr val="FFFFFF"/>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475">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GB"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Ford Transit</a:t>
                      </a:r>
                      <a:endParaRPr kumimoji="0" lang="en-GB" sz="1800" b="0" i="0" u="none" strike="noStrike" cap="none" normalizeH="0" baseline="0">
                        <a:ln>
                          <a:noFill/>
                        </a:ln>
                        <a:solidFill>
                          <a:srgbClr val="FFFFFF"/>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it-IT"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“er fährt hindurch”</a:t>
                      </a:r>
                      <a:endParaRPr kumimoji="0" lang="it-IT" sz="1800" b="0" i="0" u="none" strike="noStrike" cap="none" normalizeH="0" baseline="0">
                        <a:ln>
                          <a:noFill/>
                        </a:ln>
                        <a:solidFill>
                          <a:srgbClr val="FFFFFF"/>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Kia Carens</a:t>
                      </a:r>
                      <a:endParaRPr kumimoji="0" lang="de-DE"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Was fehlt ihm denn?</a:t>
                      </a:r>
                      <a:endParaRPr kumimoji="0" lang="de-DE"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extLst>
                  <a:ext uri="{0D108BD9-81ED-4DB2-BD59-A6C34878D82A}">
                    <a16:rowId xmlns:a16="http://schemas.microsoft.com/office/drawing/2014/main" val="10002"/>
                  </a:ext>
                </a:extLst>
              </a:tr>
              <a:tr h="371475">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it-IT"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Kia Clarus</a:t>
                      </a:r>
                      <a:endParaRPr kumimoji="0" lang="it-IT"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it-IT"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der “Helle, Berühmte”</a:t>
                      </a:r>
                      <a:endParaRPr kumimoji="0" lang="it-IT"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extLst>
                  <a:ext uri="{0D108BD9-81ED-4DB2-BD59-A6C34878D82A}">
                    <a16:rowId xmlns:a16="http://schemas.microsoft.com/office/drawing/2014/main" val="10003"/>
                  </a:ext>
                </a:extLst>
              </a:tr>
              <a:tr h="371475">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it-IT"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Lada Forma</a:t>
                      </a:r>
                      <a:endParaRPr kumimoji="0" lang="it-IT"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ja-JP" altLang="de-DE"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a:t>
                      </a:r>
                      <a:r>
                        <a:rPr kumimoji="0" lang="de-DE" altLang="ja-JP"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Gestalt, Schönheit</a:t>
                      </a:r>
                      <a:r>
                        <a:rPr kumimoji="0" lang="ja-JP" altLang="de-DE"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a:t>
                      </a:r>
                      <a:r>
                        <a:rPr kumimoji="0" lang="de-DE" altLang="ja-JP"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 da war der Wunsch Vater des Gedankens</a:t>
                      </a:r>
                      <a:endParaRPr kumimoji="0" lang="de-DE"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extLst>
                  <a:ext uri="{0D108BD9-81ED-4DB2-BD59-A6C34878D82A}">
                    <a16:rowId xmlns:a16="http://schemas.microsoft.com/office/drawing/2014/main" val="10004"/>
                  </a:ext>
                </a:extLst>
              </a:tr>
              <a:tr h="371475">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it-IT"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Lada Nova</a:t>
                      </a:r>
                      <a:endParaRPr kumimoji="0" lang="it-IT"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de-DE"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Habe nie verstanden, was am Nova neu war.</a:t>
                      </a:r>
                      <a:endParaRPr kumimoji="0" lang="de-DE"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extLst>
                  <a:ext uri="{0D108BD9-81ED-4DB2-BD59-A6C34878D82A}">
                    <a16:rowId xmlns:a16="http://schemas.microsoft.com/office/drawing/2014/main" val="10005"/>
                  </a:ext>
                </a:extLst>
              </a:tr>
              <a:tr h="371475">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it-IT"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Nissan Homer</a:t>
                      </a:r>
                      <a:endParaRPr kumimoji="0" lang="it-IT"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de-DE"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Hat wohl so viel mit dem Dichter der Odyssee zu tun wie Homer Simpson</a:t>
                      </a:r>
                      <a:endParaRPr kumimoji="0" lang="de-DE"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extLst>
                  <a:ext uri="{0D108BD9-81ED-4DB2-BD59-A6C34878D82A}">
                    <a16:rowId xmlns:a16="http://schemas.microsoft.com/office/drawing/2014/main" val="10006"/>
                  </a:ext>
                </a:extLst>
              </a:tr>
            </a:tbl>
          </a:graphicData>
        </a:graphic>
      </p:graphicFrame>
      <p:pic>
        <p:nvPicPr>
          <p:cNvPr id="2" name="Bild 1" descr="Kia Caren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3068960"/>
            <a:ext cx="7315200" cy="2133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Nachklapp: Unterwegs mit Latein</a:t>
            </a:r>
          </a:p>
        </p:txBody>
      </p:sp>
      <p:graphicFrame>
        <p:nvGraphicFramePr>
          <p:cNvPr id="8" name="Inhaltsplatzhalter 7"/>
          <p:cNvGraphicFramePr>
            <a:graphicFrameLocks noGrp="1"/>
          </p:cNvGraphicFramePr>
          <p:nvPr>
            <p:ph sz="quarter" idx="1"/>
          </p:nvPr>
        </p:nvGraphicFramePr>
        <p:xfrm>
          <a:off x="612775" y="1600200"/>
          <a:ext cx="8153400" cy="3931920"/>
        </p:xfrm>
        <a:graphic>
          <a:graphicData uri="http://schemas.openxmlformats.org/drawingml/2006/table">
            <a:tbl>
              <a:tblPr/>
              <a:tblGrid>
                <a:gridCol w="2663825">
                  <a:extLst>
                    <a:ext uri="{9D8B030D-6E8A-4147-A177-3AD203B41FA5}">
                      <a16:colId xmlns:a16="http://schemas.microsoft.com/office/drawing/2014/main" val="20000"/>
                    </a:ext>
                  </a:extLst>
                </a:gridCol>
                <a:gridCol w="5489575">
                  <a:extLst>
                    <a:ext uri="{9D8B030D-6E8A-4147-A177-3AD203B41FA5}">
                      <a16:colId xmlns:a16="http://schemas.microsoft.com/office/drawing/2014/main" val="20001"/>
                    </a:ext>
                  </a:extLst>
                </a:gridCol>
              </a:tblGrid>
              <a:tr h="371475">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it-IT"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Nissan Maxima</a:t>
                      </a:r>
                      <a:endParaRPr kumimoji="0" lang="it-IT" sz="1800" b="0" i="0" u="none" strike="noStrike" cap="none" normalizeH="0" baseline="0">
                        <a:ln>
                          <a:noFill/>
                        </a:ln>
                        <a:solidFill>
                          <a:srgbClr val="FFFFFF"/>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it-IT"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die “Größte”</a:t>
                      </a:r>
                      <a:endParaRPr kumimoji="0" lang="it-IT" sz="1800" b="0" i="0" u="none" strike="noStrike" cap="none" normalizeH="0" baseline="0">
                        <a:ln>
                          <a:noFill/>
                        </a:ln>
                        <a:solidFill>
                          <a:srgbClr val="FFFFFF"/>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475">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it-IT"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Nissan Serena</a:t>
                      </a:r>
                      <a:endParaRPr kumimoji="0" lang="it-IT"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it-IT"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die “Heitere”</a:t>
                      </a:r>
                      <a:endParaRPr kumimoji="0" lang="it-IT"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extLst>
                  <a:ext uri="{0D108BD9-81ED-4DB2-BD59-A6C34878D82A}">
                    <a16:rowId xmlns:a16="http://schemas.microsoft.com/office/drawing/2014/main" val="10001"/>
                  </a:ext>
                </a:extLst>
              </a:tr>
              <a:tr h="371475">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it-IT"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Nissan Silvia</a:t>
                      </a:r>
                      <a:endParaRPr kumimoji="0" lang="it-IT"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de-DE"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(Rea) Silvia, die Mutter von Romulus und Remus, oder </a:t>
                      </a:r>
                      <a:r>
                        <a:rPr kumimoji="0" lang="ja-JP" altLang="de-DE"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a:t>
                      </a:r>
                      <a:r>
                        <a:rPr kumimoji="0" lang="de-DE" altLang="ja-JP"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die aus dem Wald</a:t>
                      </a:r>
                      <a:r>
                        <a:rPr kumimoji="0" lang="ja-JP" altLang="de-DE"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a:t>
                      </a:r>
                      <a:endParaRPr kumimoji="0" lang="de-DE"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extLst>
                  <a:ext uri="{0D108BD9-81ED-4DB2-BD59-A6C34878D82A}">
                    <a16:rowId xmlns:a16="http://schemas.microsoft.com/office/drawing/2014/main" val="10002"/>
                  </a:ext>
                </a:extLst>
              </a:tr>
              <a:tr h="371475">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GB"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Opel Astra</a:t>
                      </a:r>
                      <a:endParaRPr kumimoji="0" lang="en-GB"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it-IT"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Per aspera ad astra?</a:t>
                      </a:r>
                      <a:endParaRPr kumimoji="0" lang="it-IT"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extLst>
                  <a:ext uri="{0D108BD9-81ED-4DB2-BD59-A6C34878D82A}">
                    <a16:rowId xmlns:a16="http://schemas.microsoft.com/office/drawing/2014/main" val="10003"/>
                  </a:ext>
                </a:extLst>
              </a:tr>
              <a:tr h="371475">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GB"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Opel Senator</a:t>
                      </a:r>
                      <a:endParaRPr kumimoji="0" lang="en-GB"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it-IT"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Der Senator fährt Senator.</a:t>
                      </a:r>
                      <a:endParaRPr kumimoji="0" lang="it-IT"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extLst>
                  <a:ext uri="{0D108BD9-81ED-4DB2-BD59-A6C34878D82A}">
                    <a16:rowId xmlns:a16="http://schemas.microsoft.com/office/drawing/2014/main" val="10004"/>
                  </a:ext>
                </a:extLst>
              </a:tr>
              <a:tr h="371475">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GB"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Opel Signum</a:t>
                      </a:r>
                      <a:endParaRPr kumimoji="0" lang="en-GB"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it-IT"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Gib mir ein “Zeichen”!</a:t>
                      </a:r>
                      <a:endParaRPr kumimoji="0" lang="it-IT"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extLst>
                  <a:ext uri="{0D108BD9-81ED-4DB2-BD59-A6C34878D82A}">
                    <a16:rowId xmlns:a16="http://schemas.microsoft.com/office/drawing/2014/main" val="10005"/>
                  </a:ext>
                </a:extLst>
              </a:tr>
              <a:tr h="371475">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it-IT"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Renault Laguna</a:t>
                      </a:r>
                      <a:endParaRPr kumimoji="0" lang="it-IT"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ja-JP" altLang="de-DE"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a:t>
                      </a:r>
                      <a:r>
                        <a:rPr kumimoji="0" lang="de-DE" altLang="ja-JP"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Weinkrug</a:t>
                      </a:r>
                      <a:r>
                        <a:rPr kumimoji="0" lang="ja-JP" altLang="de-DE"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a:t>
                      </a:r>
                      <a:r>
                        <a:rPr kumimoji="0" lang="de-DE" altLang="ja-JP"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 Kein Alkohol am Steuer!</a:t>
                      </a:r>
                      <a:endParaRPr kumimoji="0" lang="de-DE"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Nachklapp: Unterwegs mit Latein</a:t>
            </a:r>
          </a:p>
        </p:txBody>
      </p:sp>
      <p:graphicFrame>
        <p:nvGraphicFramePr>
          <p:cNvPr id="112672" name="Group 32"/>
          <p:cNvGraphicFramePr>
            <a:graphicFrameLocks noGrp="1"/>
          </p:cNvGraphicFramePr>
          <p:nvPr>
            <p:ph sz="quarter" idx="1"/>
          </p:nvPr>
        </p:nvGraphicFramePr>
        <p:xfrm>
          <a:off x="612775" y="1600200"/>
          <a:ext cx="8153400" cy="4023360"/>
        </p:xfrm>
        <a:graphic>
          <a:graphicData uri="http://schemas.openxmlformats.org/drawingml/2006/table">
            <a:tbl>
              <a:tblPr/>
              <a:tblGrid>
                <a:gridCol w="2663825">
                  <a:extLst>
                    <a:ext uri="{9D8B030D-6E8A-4147-A177-3AD203B41FA5}">
                      <a16:colId xmlns:a16="http://schemas.microsoft.com/office/drawing/2014/main" val="20000"/>
                    </a:ext>
                  </a:extLst>
                </a:gridCol>
                <a:gridCol w="5489575">
                  <a:extLst>
                    <a:ext uri="{9D8B030D-6E8A-4147-A177-3AD203B41FA5}">
                      <a16:colId xmlns:a16="http://schemas.microsoft.com/office/drawing/2014/main" val="20001"/>
                    </a:ext>
                  </a:extLst>
                </a:gridCol>
              </a:tblGrid>
              <a:tr h="371475">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it-IT"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Renault VelSatis</a:t>
                      </a:r>
                      <a:endParaRPr kumimoji="0" lang="it-IT" sz="1800" b="0" i="0" u="none" strike="noStrike" cap="none" normalizeH="0" baseline="0">
                        <a:ln>
                          <a:noFill/>
                        </a:ln>
                        <a:solidFill>
                          <a:srgbClr val="FFFFFF"/>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it-IT"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“OderGenug”? Welch eine Wortbildung!!</a:t>
                      </a:r>
                      <a:endParaRPr kumimoji="0" lang="it-IT" sz="1800" b="0" i="0" u="none" strike="noStrike" cap="none" normalizeH="0" baseline="0">
                        <a:ln>
                          <a:noFill/>
                        </a:ln>
                        <a:solidFill>
                          <a:srgbClr val="FFFFFF"/>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475">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it-IT"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Rover Marina</a:t>
                      </a:r>
                      <a:endParaRPr kumimoji="0" lang="it-IT"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it-IT"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“aus dem Meer”</a:t>
                      </a:r>
                      <a:endParaRPr kumimoji="0" lang="it-IT"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extLst>
                  <a:ext uri="{0D108BD9-81ED-4DB2-BD59-A6C34878D82A}">
                    <a16:rowId xmlns:a16="http://schemas.microsoft.com/office/drawing/2014/main" val="10001"/>
                  </a:ext>
                </a:extLst>
              </a:tr>
              <a:tr h="371475">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it-IT"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Seat Terra</a:t>
                      </a:r>
                      <a:endParaRPr kumimoji="0" lang="it-IT"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it-IT"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“Erde”</a:t>
                      </a:r>
                      <a:endParaRPr kumimoji="0" lang="it-IT"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extLst>
                  <a:ext uri="{0D108BD9-81ED-4DB2-BD59-A6C34878D82A}">
                    <a16:rowId xmlns:a16="http://schemas.microsoft.com/office/drawing/2014/main" val="10002"/>
                  </a:ext>
                </a:extLst>
              </a:tr>
              <a:tr h="371475">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it-IT"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Subaru Rex</a:t>
                      </a:r>
                      <a:endParaRPr kumimoji="0" lang="it-IT"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it-IT"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“König”</a:t>
                      </a:r>
                      <a:endParaRPr kumimoji="0" lang="it-IT"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extLst>
                  <a:ext uri="{0D108BD9-81ED-4DB2-BD59-A6C34878D82A}">
                    <a16:rowId xmlns:a16="http://schemas.microsoft.com/office/drawing/2014/main" val="10003"/>
                  </a:ext>
                </a:extLst>
              </a:tr>
              <a:tr h="371475">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it-IT"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Suzuki Ignis</a:t>
                      </a:r>
                      <a:endParaRPr kumimoji="0" lang="it-IT"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it-IT"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“Feuer”</a:t>
                      </a:r>
                      <a:endParaRPr kumimoji="0" lang="it-IT"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extLst>
                  <a:ext uri="{0D108BD9-81ED-4DB2-BD59-A6C34878D82A}">
                    <a16:rowId xmlns:a16="http://schemas.microsoft.com/office/drawing/2014/main" val="10004"/>
                  </a:ext>
                </a:extLst>
              </a:tr>
              <a:tr h="371475">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it-IT"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Toyota Carina        </a:t>
                      </a:r>
                      <a:endParaRPr kumimoji="0" lang="it-IT"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it-IT"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“Kiel” oder “Schiff”</a:t>
                      </a:r>
                      <a:endParaRPr kumimoji="0" lang="it-IT"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extLst>
                  <a:ext uri="{0D108BD9-81ED-4DB2-BD59-A6C34878D82A}">
                    <a16:rowId xmlns:a16="http://schemas.microsoft.com/office/drawing/2014/main" val="10005"/>
                  </a:ext>
                </a:extLst>
              </a:tr>
              <a:tr h="371475">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it-IT"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Toyota Corona</a:t>
                      </a:r>
                      <a:endParaRPr kumimoji="0" lang="it-IT"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it-IT"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“Kranz” oder “Krone”</a:t>
                      </a:r>
                      <a:endParaRPr kumimoji="0" lang="it-IT"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extLst>
                  <a:ext uri="{0D108BD9-81ED-4DB2-BD59-A6C34878D82A}">
                    <a16:rowId xmlns:a16="http://schemas.microsoft.com/office/drawing/2014/main" val="10006"/>
                  </a:ext>
                </a:extLst>
              </a:tr>
              <a:tr h="371475">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it-IT"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Toyota Corolla</a:t>
                      </a:r>
                      <a:endParaRPr kumimoji="0" lang="it-IT"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de-DE"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Mit dem Corolla zum Kaffee-</a:t>
                      </a:r>
                      <a:r>
                        <a:rPr kumimoji="0" lang="ja-JP" altLang="de-DE"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a:t>
                      </a:r>
                      <a:r>
                        <a:rPr kumimoji="0" lang="de-DE" altLang="ja-JP"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Kränzchen</a:t>
                      </a:r>
                      <a:r>
                        <a:rPr kumimoji="0" lang="ja-JP" altLang="de-DE"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a:t>
                      </a:r>
                      <a:r>
                        <a:rPr kumimoji="0" lang="de-DE" altLang="ja-JP"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a:t>
                      </a:r>
                      <a:endParaRPr kumimoji="0" lang="de-DE"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Nachklapp: Unterwegs mit Latein</a:t>
            </a:r>
          </a:p>
        </p:txBody>
      </p:sp>
      <p:graphicFrame>
        <p:nvGraphicFramePr>
          <p:cNvPr id="8" name="Inhaltsplatzhalter 7"/>
          <p:cNvGraphicFramePr>
            <a:graphicFrameLocks noGrp="1"/>
          </p:cNvGraphicFramePr>
          <p:nvPr>
            <p:ph sz="quarter" idx="1"/>
          </p:nvPr>
        </p:nvGraphicFramePr>
        <p:xfrm>
          <a:off x="612775" y="1600200"/>
          <a:ext cx="8153400" cy="3520440"/>
        </p:xfrm>
        <a:graphic>
          <a:graphicData uri="http://schemas.openxmlformats.org/drawingml/2006/table">
            <a:tbl>
              <a:tblPr/>
              <a:tblGrid>
                <a:gridCol w="2663825">
                  <a:extLst>
                    <a:ext uri="{9D8B030D-6E8A-4147-A177-3AD203B41FA5}">
                      <a16:colId xmlns:a16="http://schemas.microsoft.com/office/drawing/2014/main" val="20000"/>
                    </a:ext>
                  </a:extLst>
                </a:gridCol>
                <a:gridCol w="5489575">
                  <a:extLst>
                    <a:ext uri="{9D8B030D-6E8A-4147-A177-3AD203B41FA5}">
                      <a16:colId xmlns:a16="http://schemas.microsoft.com/office/drawing/2014/main" val="20001"/>
                    </a:ext>
                  </a:extLst>
                </a:gridCol>
              </a:tblGrid>
              <a:tr h="371475">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it-IT"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Toyota Ipsum</a:t>
                      </a:r>
                      <a:endParaRPr kumimoji="0" lang="it-IT" sz="1800" b="0" i="0" u="none" strike="noStrike" cap="none" normalizeH="0" baseline="0">
                        <a:ln>
                          <a:noFill/>
                        </a:ln>
                        <a:solidFill>
                          <a:srgbClr val="FFFFFF"/>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it-IT"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“selbst” (Akk.)</a:t>
                      </a:r>
                      <a:endParaRPr kumimoji="0" lang="it-IT" sz="1800" b="0" i="0" u="none" strike="noStrike" cap="none" normalizeH="0" baseline="0">
                        <a:ln>
                          <a:noFill/>
                        </a:ln>
                        <a:solidFill>
                          <a:srgbClr val="FFFFFF"/>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475">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it-IT"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Toyota Prius</a:t>
                      </a:r>
                      <a:endParaRPr kumimoji="0" lang="it-IT"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de-DE"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ganz neu, heißt aber </a:t>
                      </a:r>
                      <a:r>
                        <a:rPr kumimoji="0" lang="ja-JP" altLang="de-DE"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a:t>
                      </a:r>
                      <a:r>
                        <a:rPr kumimoji="0" lang="de-DE" altLang="ja-JP"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früher</a:t>
                      </a:r>
                      <a:r>
                        <a:rPr kumimoji="0" lang="ja-JP" altLang="de-DE"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a:t>
                      </a:r>
                      <a:endParaRPr kumimoji="0" lang="de-DE"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extLst>
                  <a:ext uri="{0D108BD9-81ED-4DB2-BD59-A6C34878D82A}">
                    <a16:rowId xmlns:a16="http://schemas.microsoft.com/office/drawing/2014/main" val="10001"/>
                  </a:ext>
                </a:extLst>
              </a:tr>
              <a:tr h="371475">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it-IT"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Toyota Sera</a:t>
                      </a:r>
                      <a:endParaRPr kumimoji="0" lang="it-IT"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it-IT"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die “Späte”</a:t>
                      </a:r>
                      <a:endParaRPr kumimoji="0" lang="it-IT"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extLst>
                  <a:ext uri="{0D108BD9-81ED-4DB2-BD59-A6C34878D82A}">
                    <a16:rowId xmlns:a16="http://schemas.microsoft.com/office/drawing/2014/main" val="10002"/>
                  </a:ext>
                </a:extLst>
              </a:tr>
              <a:tr h="371475">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it-IT"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Toyota Supra</a:t>
                      </a:r>
                      <a:endParaRPr kumimoji="0" lang="it-IT"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it-IT"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“darüber”</a:t>
                      </a:r>
                      <a:endParaRPr kumimoji="0" lang="it-IT"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extLst>
                  <a:ext uri="{0D108BD9-81ED-4DB2-BD59-A6C34878D82A}">
                    <a16:rowId xmlns:a16="http://schemas.microsoft.com/office/drawing/2014/main" val="10003"/>
                  </a:ext>
                </a:extLst>
              </a:tr>
              <a:tr h="371475">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it-IT"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VW Lupo</a:t>
                      </a:r>
                      <a:endParaRPr kumimoji="0" lang="it-IT"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de-DE"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Da sitzt man sich </a:t>
                      </a:r>
                      <a:r>
                        <a:rPr kumimoji="0" lang="ja-JP" altLang="de-DE"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a:t>
                      </a:r>
                      <a:r>
                        <a:rPr kumimoji="0" lang="de-DE" altLang="ja-JP"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dem Wolf</a:t>
                      </a:r>
                      <a:r>
                        <a:rPr kumimoji="0" lang="ja-JP" altLang="de-DE"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a:t>
                      </a:r>
                      <a:r>
                        <a:rPr kumimoji="0" lang="de-DE" altLang="ja-JP"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 (Dat. incommodi).</a:t>
                      </a:r>
                      <a:endParaRPr kumimoji="0" lang="de-DE"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extLst>
                  <a:ext uri="{0D108BD9-81ED-4DB2-BD59-A6C34878D82A}">
                    <a16:rowId xmlns:a16="http://schemas.microsoft.com/office/drawing/2014/main" val="10004"/>
                  </a:ext>
                </a:extLst>
              </a:tr>
              <a:tr h="371475">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it-IT"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VW Vento</a:t>
                      </a:r>
                      <a:endParaRPr kumimoji="0" lang="it-IT"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de-DE"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schneller als der </a:t>
                      </a:r>
                      <a:r>
                        <a:rPr kumimoji="0" lang="ja-JP" altLang="de-DE"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a:t>
                      </a:r>
                      <a:r>
                        <a:rPr kumimoji="0" lang="de-DE" altLang="ja-JP"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Wind</a:t>
                      </a:r>
                      <a:r>
                        <a:rPr kumimoji="0" lang="ja-JP" altLang="de-DE"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a:t>
                      </a:r>
                      <a:r>
                        <a:rPr kumimoji="0" lang="de-DE" altLang="ja-JP"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 (Abl. comp.)</a:t>
                      </a:r>
                      <a:endParaRPr kumimoji="0" lang="de-DE"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E0E8"/>
                    </a:solidFill>
                  </a:tcPr>
                </a:tc>
                <a:extLst>
                  <a:ext uri="{0D108BD9-81ED-4DB2-BD59-A6C34878D82A}">
                    <a16:rowId xmlns:a16="http://schemas.microsoft.com/office/drawing/2014/main" val="10005"/>
                  </a:ext>
                </a:extLst>
              </a:tr>
              <a:tr h="371475">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it-IT"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VW Quantum</a:t>
                      </a:r>
                      <a:endParaRPr kumimoji="0" lang="it-IT"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it-IT" sz="1800" b="0" i="0" u="none" strike="noStrike" cap="none" normalizeH="0" baseline="0">
                          <a:ln>
                            <a:noFill/>
                          </a:ln>
                          <a:solidFill>
                            <a:srgbClr val="000080"/>
                          </a:solidFill>
                          <a:effectLst/>
                          <a:latin typeface="Comic Sans MS" pitchFamily="2" charset="0"/>
                          <a:ea typeface="ＭＳ Ｐゴシック" pitchFamily="2" charset="-128"/>
                          <a:cs typeface="ＭＳ Ｐゴシック" pitchFamily="2" charset="-128"/>
                        </a:rPr>
                        <a:t>“Wie viel” VW?</a:t>
                      </a:r>
                      <a:endParaRPr kumimoji="0" lang="it-IT" sz="1800" b="0" i="0" u="none" strike="noStrike" cap="none" normalizeH="0" baseline="0">
                        <a:ln>
                          <a:noFill/>
                        </a:ln>
                        <a:solidFill>
                          <a:srgbClr val="000000"/>
                        </a:solidFill>
                        <a:effectLst/>
                        <a:latin typeface="Tw Cen MT" pitchFamily="2" charset="-18"/>
                        <a:ea typeface="ＭＳ Ｐゴシック" pitchFamily="2" charset="-128"/>
                        <a:cs typeface="ＭＳ Ｐゴシック" pitchFamily="2" charset="-128"/>
                      </a:endParaRPr>
                    </a:p>
                  </a:txBody>
                  <a:tcPr marL="68580" marR="685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0F4"/>
                    </a:solidFill>
                  </a:tcPr>
                </a:tc>
                <a:extLst>
                  <a:ext uri="{0D108BD9-81ED-4DB2-BD59-A6C34878D82A}">
                    <a16:rowId xmlns:a16="http://schemas.microsoft.com/office/drawing/2014/main" val="10006"/>
                  </a:ext>
                </a:extLst>
              </a:tr>
            </a:tbl>
          </a:graphicData>
        </a:graphic>
      </p:graphicFrame>
      <p:sp>
        <p:nvSpPr>
          <p:cNvPr id="155676" name="Textfeld 3"/>
          <p:cNvSpPr txBox="1">
            <a:spLocks noChangeArrowheads="1"/>
          </p:cNvSpPr>
          <p:nvPr/>
        </p:nvSpPr>
        <p:spPr bwMode="auto">
          <a:xfrm>
            <a:off x="4211638" y="5732463"/>
            <a:ext cx="4572000" cy="369887"/>
          </a:xfrm>
          <a:prstGeom prst="rect">
            <a:avLst/>
          </a:prstGeom>
          <a:noFill/>
          <a:ln w="9525">
            <a:noFill/>
            <a:miter lim="800000"/>
            <a:headEnd/>
            <a:tailEnd/>
          </a:ln>
        </p:spPr>
        <p:txBody>
          <a:bodyPr>
            <a:prstTxWarp prst="textNoShape">
              <a:avLst/>
            </a:prstTxWarp>
            <a:spAutoFit/>
          </a:bodyPr>
          <a:lstStyle/>
          <a:p>
            <a:r>
              <a:rPr lang="de-DE">
                <a:latin typeface="Tw Cen MT" pitchFamily="2" charset="-18"/>
              </a:rPr>
              <a:t>Quelle: http://www.jp-magister.de/lv/auto.htm</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Nachklapp: Unterwegs mit Latein</a:t>
            </a:r>
          </a:p>
        </p:txBody>
      </p:sp>
      <p:sp>
        <p:nvSpPr>
          <p:cNvPr id="5" name="Textfeld 4"/>
          <p:cNvSpPr txBox="1">
            <a:spLocks noChangeArrowheads="1"/>
          </p:cNvSpPr>
          <p:nvPr/>
        </p:nvSpPr>
        <p:spPr bwMode="auto">
          <a:xfrm>
            <a:off x="6227763" y="1700213"/>
            <a:ext cx="1773237" cy="461962"/>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dominator?</a:t>
            </a:r>
          </a:p>
        </p:txBody>
      </p:sp>
      <p:pic>
        <p:nvPicPr>
          <p:cNvPr id="9" name="Inhaltsplatzhalter 8" descr="Semperit%20Speed%20Grip%20Kopie.jpg"/>
          <p:cNvPicPr>
            <a:picLocks noGrp="1" noChangeAspect="1"/>
          </p:cNvPicPr>
          <p:nvPr>
            <p:ph sz="quarter" idx="1"/>
          </p:nvPr>
        </p:nvPicPr>
        <p:blipFill>
          <a:blip r:embed="rId3"/>
          <a:srcRect/>
          <a:stretch>
            <a:fillRect/>
          </a:stretch>
        </p:blipFill>
        <p:spPr>
          <a:xfrm>
            <a:off x="395288" y="2257425"/>
            <a:ext cx="5257800" cy="3943350"/>
          </a:xfrm>
        </p:spPr>
      </p:pic>
      <p:pic>
        <p:nvPicPr>
          <p:cNvPr id="6" name="Grafik 6" descr="dominator.jpg"/>
          <p:cNvPicPr>
            <a:picLocks noChangeAspect="1"/>
          </p:cNvPicPr>
          <p:nvPr/>
        </p:nvPicPr>
        <p:blipFill>
          <a:blip r:embed="rId4"/>
          <a:srcRect/>
          <a:stretch>
            <a:fillRect/>
          </a:stretch>
        </p:blipFill>
        <p:spPr bwMode="auto">
          <a:xfrm>
            <a:off x="5859463" y="3810000"/>
            <a:ext cx="3284537" cy="2374900"/>
          </a:xfrm>
          <a:prstGeom prst="rect">
            <a:avLst/>
          </a:prstGeom>
          <a:noFill/>
          <a:ln w="9525">
            <a:noFill/>
            <a:miter lim="800000"/>
            <a:headEnd/>
            <a:tailEnd/>
          </a:ln>
        </p:spPr>
      </p:pic>
      <p:sp>
        <p:nvSpPr>
          <p:cNvPr id="7" name="Textfeld 6"/>
          <p:cNvSpPr txBox="1">
            <a:spLocks noChangeArrowheads="1"/>
          </p:cNvSpPr>
          <p:nvPr/>
        </p:nvSpPr>
        <p:spPr bwMode="auto">
          <a:xfrm>
            <a:off x="5943600" y="2667000"/>
            <a:ext cx="2881313" cy="708025"/>
          </a:xfrm>
          <a:prstGeom prst="rect">
            <a:avLst/>
          </a:prstGeom>
          <a:noFill/>
          <a:ln w="9525">
            <a:noFill/>
            <a:miter lim="800000"/>
            <a:headEnd/>
            <a:tailEnd/>
          </a:ln>
        </p:spPr>
        <p:txBody>
          <a:bodyPr wrap="none">
            <a:prstTxWarp prst="textNoShape">
              <a:avLst/>
            </a:prstTxWarp>
            <a:spAutoFit/>
          </a:bodyPr>
          <a:lstStyle/>
          <a:p>
            <a:r>
              <a:rPr lang="de-DE" sz="2000">
                <a:latin typeface="Tw Cen MT" pitchFamily="2" charset="-18"/>
              </a:rPr>
              <a:t>und nach einem Dominator</a:t>
            </a:r>
          </a:p>
          <a:p>
            <a:r>
              <a:rPr lang="de-DE" sz="2000">
                <a:latin typeface="Tw Cen MT" pitchFamily="2" charset="-18"/>
              </a:rPr>
              <a:t>auf den Dominator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par>
                          <p:cTn id="17" fill="hold" nodeType="afterGroup">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Latein im Kühlregal</a:t>
            </a:r>
          </a:p>
        </p:txBody>
      </p:sp>
      <p:pic>
        <p:nvPicPr>
          <p:cNvPr id="4" name="Inhaltsplatzhalter 3" descr="585px-logo_actimel_full_oldsvg.png"/>
          <p:cNvPicPr>
            <a:picLocks noGrp="1" noChangeAspect="1"/>
          </p:cNvPicPr>
          <p:nvPr>
            <p:ph sz="quarter" idx="1"/>
          </p:nvPr>
        </p:nvPicPr>
        <p:blipFill>
          <a:blip r:embed="rId3"/>
          <a:srcRect/>
          <a:stretch>
            <a:fillRect/>
          </a:stretch>
        </p:blipFill>
        <p:spPr>
          <a:xfrm>
            <a:off x="1905000" y="1981200"/>
            <a:ext cx="5572125" cy="3381375"/>
          </a:xfrm>
        </p:spPr>
      </p:pic>
      <p:sp>
        <p:nvSpPr>
          <p:cNvPr id="5" name="Textfeld 4"/>
          <p:cNvSpPr txBox="1">
            <a:spLocks noChangeArrowheads="1"/>
          </p:cNvSpPr>
          <p:nvPr/>
        </p:nvSpPr>
        <p:spPr bwMode="auto">
          <a:xfrm>
            <a:off x="7696200" y="1752600"/>
            <a:ext cx="1223963" cy="822325"/>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mel: Honig</a:t>
            </a:r>
          </a:p>
        </p:txBody>
      </p:sp>
      <p:sp>
        <p:nvSpPr>
          <p:cNvPr id="6" name="Textfeld 5"/>
          <p:cNvSpPr txBox="1">
            <a:spLocks noChangeArrowheads="1"/>
          </p:cNvSpPr>
          <p:nvPr/>
        </p:nvSpPr>
        <p:spPr bwMode="auto">
          <a:xfrm>
            <a:off x="0" y="1844675"/>
            <a:ext cx="1763713" cy="1917700"/>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agere, ago, egi, actum: tun, machen</a:t>
            </a:r>
          </a:p>
        </p:txBody>
      </p:sp>
      <p:sp>
        <p:nvSpPr>
          <p:cNvPr id="7" name="Textfeld 6"/>
          <p:cNvSpPr txBox="1">
            <a:spLocks noChangeArrowheads="1"/>
          </p:cNvSpPr>
          <p:nvPr/>
        </p:nvSpPr>
        <p:spPr bwMode="auto">
          <a:xfrm>
            <a:off x="1066800" y="5305425"/>
            <a:ext cx="6985000" cy="1552575"/>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Laut actimel.de:</a:t>
            </a:r>
          </a:p>
          <a:p>
            <a:r>
              <a:rPr lang="de-DE" sz="2400">
                <a:latin typeface="Tw Cen MT" pitchFamily="2" charset="-18"/>
              </a:rPr>
              <a:t>Die Bezeichnung Actimel stammt von dem flämischen Begriff „actieve melk</a:t>
            </a:r>
            <a:r>
              <a:rPr lang="ja-JP" altLang="de-DE" sz="2400">
                <a:latin typeface="Tw Cen MT" pitchFamily="2" charset="-18"/>
              </a:rPr>
              <a:t>“</a:t>
            </a:r>
            <a:r>
              <a:rPr lang="de-DE" altLang="ja-JP" sz="2400">
                <a:latin typeface="Tw Cen MT" pitchFamily="2" charset="-18"/>
              </a:rPr>
              <a:t> und bedeutet „aktive Milch</a:t>
            </a:r>
            <a:r>
              <a:rPr lang="ja-JP" altLang="de-DE" sz="2400">
                <a:latin typeface="Tw Cen MT" pitchFamily="2" charset="-18"/>
              </a:rPr>
              <a:t>“</a:t>
            </a:r>
            <a:r>
              <a:rPr lang="de-DE" altLang="ja-JP" sz="2400">
                <a:latin typeface="Tw Cen MT" pitchFamily="2" charset="-18"/>
              </a:rPr>
              <a:t>.</a:t>
            </a:r>
            <a:endParaRPr lang="de-DE" sz="2400">
              <a:latin typeface="Tw Cen MT" pitchFamily="2" charset="-1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Brainstorming</a:t>
            </a:r>
          </a:p>
        </p:txBody>
      </p:sp>
      <p:sp>
        <p:nvSpPr>
          <p:cNvPr id="3" name="Inhaltsplatzhalter 2"/>
          <p:cNvSpPr>
            <a:spLocks noGrp="1"/>
          </p:cNvSpPr>
          <p:nvPr>
            <p:ph sz="quarter" idx="1"/>
          </p:nvPr>
        </p:nvSpPr>
        <p:spPr>
          <a:xfrm>
            <a:off x="612775" y="1600200"/>
            <a:ext cx="8153400" cy="4495800"/>
          </a:xfrm>
        </p:spPr>
        <p:txBody>
          <a:bodyPr/>
          <a:lstStyle/>
          <a:p>
            <a:pPr eaLnBrk="1" hangingPunct="1"/>
            <a:r>
              <a:rPr lang="de-DE">
                <a:ea typeface="ＭＳ Ｐゴシック" pitchFamily="2" charset="-128"/>
                <a:cs typeface="ＭＳ Ｐゴシック" pitchFamily="2" charset="-128"/>
              </a:rPr>
              <a:t>Kennen Sie die Geschichte von Daedalus und Ikarus?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el 1"/>
          <p:cNvSpPr>
            <a:spLocks noGrp="1"/>
          </p:cNvSpPr>
          <p:nvPr>
            <p:ph type="title"/>
          </p:nvPr>
        </p:nvSpPr>
        <p:spPr>
          <a:xfrm>
            <a:off x="612775" y="228600"/>
            <a:ext cx="8153400" cy="990600"/>
          </a:xfrm>
        </p:spPr>
        <p:txBody>
          <a:bodyPr/>
          <a:lstStyle/>
          <a:p>
            <a:pPr eaLnBrk="1" hangingPunct="1"/>
            <a:r>
              <a:rPr lang="de-DE" sz="4000" b="1">
                <a:ea typeface="ＭＳ Ｐゴシック" pitchFamily="2" charset="-128"/>
                <a:cs typeface="ＭＳ Ｐゴシック" pitchFamily="2" charset="-128"/>
              </a:rPr>
              <a:t>Ein in der Antike berühmter Mythos</a:t>
            </a:r>
          </a:p>
        </p:txBody>
      </p:sp>
      <p:pic>
        <p:nvPicPr>
          <p:cNvPr id="4" name="Bild 3" descr="D&amp;I Sturz3 Pompeji.jpg"/>
          <p:cNvPicPr>
            <a:picLocks noChangeAspect="1"/>
          </p:cNvPicPr>
          <p:nvPr/>
        </p:nvPicPr>
        <p:blipFill>
          <a:blip r:embed="rId3"/>
          <a:srcRect/>
          <a:stretch>
            <a:fillRect/>
          </a:stretch>
        </p:blipFill>
        <p:spPr bwMode="auto">
          <a:xfrm>
            <a:off x="2743200" y="1728788"/>
            <a:ext cx="3422650" cy="5129212"/>
          </a:xfrm>
          <a:prstGeom prst="rect">
            <a:avLst/>
          </a:prstGeom>
          <a:noFill/>
          <a:ln w="9525">
            <a:noFill/>
            <a:miter lim="800000"/>
            <a:headEnd/>
            <a:tailEnd/>
          </a:ln>
        </p:spPr>
      </p:pic>
      <p:sp>
        <p:nvSpPr>
          <p:cNvPr id="5" name="Textfeld 4"/>
          <p:cNvSpPr txBox="1">
            <a:spLocks noChangeArrowheads="1"/>
          </p:cNvSpPr>
          <p:nvPr/>
        </p:nvSpPr>
        <p:spPr bwMode="auto">
          <a:xfrm>
            <a:off x="0" y="1752600"/>
            <a:ext cx="1898650" cy="646113"/>
          </a:xfrm>
          <a:prstGeom prst="rect">
            <a:avLst/>
          </a:prstGeom>
          <a:noFill/>
          <a:ln w="9525">
            <a:noFill/>
            <a:miter lim="800000"/>
            <a:headEnd/>
            <a:tailEnd/>
          </a:ln>
        </p:spPr>
        <p:txBody>
          <a:bodyPr wrap="none">
            <a:prstTxWarp prst="textNoShape">
              <a:avLst/>
            </a:prstTxWarp>
            <a:spAutoFit/>
          </a:bodyPr>
          <a:lstStyle/>
          <a:p>
            <a:r>
              <a:rPr lang="de-DE">
                <a:latin typeface="Tw Cen MT" pitchFamily="2" charset="-18"/>
              </a:rPr>
              <a:t>ein Wandgemälde</a:t>
            </a:r>
          </a:p>
          <a:p>
            <a:r>
              <a:rPr lang="de-DE">
                <a:latin typeface="Tw Cen MT" pitchFamily="2" charset="-18"/>
              </a:rPr>
              <a:t>aus Pompeji: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8" presetClass="entr" presetSubtype="12"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strips(downLef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 der viele Künstler inspiriert hat</a:t>
            </a:r>
          </a:p>
        </p:txBody>
      </p:sp>
      <p:pic>
        <p:nvPicPr>
          <p:cNvPr id="4" name="Inhaltsplatzhalter 3" descr="Bruegel,_Pieter Sturz des Icarus.jpg"/>
          <p:cNvPicPr>
            <a:picLocks noGrp="1" noChangeAspect="1"/>
          </p:cNvPicPr>
          <p:nvPr>
            <p:ph sz="quarter" idx="1"/>
          </p:nvPr>
        </p:nvPicPr>
        <p:blipFill>
          <a:blip r:embed="rId3"/>
          <a:srcRect l="-9897" r="-9897"/>
          <a:stretch>
            <a:fillRect/>
          </a:stretch>
        </p:blipFill>
        <p:spPr>
          <a:xfrm>
            <a:off x="612775" y="1600200"/>
            <a:ext cx="8153400" cy="4495800"/>
          </a:xfrm>
        </p:spPr>
      </p:pic>
      <p:sp>
        <p:nvSpPr>
          <p:cNvPr id="5" name="Textfeld 4"/>
          <p:cNvSpPr txBox="1">
            <a:spLocks noChangeArrowheads="1"/>
          </p:cNvSpPr>
          <p:nvPr/>
        </p:nvSpPr>
        <p:spPr bwMode="auto">
          <a:xfrm>
            <a:off x="1043608" y="6309320"/>
            <a:ext cx="7632848" cy="369888"/>
          </a:xfrm>
          <a:prstGeom prst="rect">
            <a:avLst/>
          </a:prstGeom>
          <a:noFill/>
          <a:ln w="9525">
            <a:noFill/>
            <a:miter lim="800000"/>
            <a:headEnd/>
            <a:tailEnd/>
          </a:ln>
        </p:spPr>
        <p:txBody>
          <a:bodyPr wrap="square">
            <a:prstTxWarp prst="textNoShape">
              <a:avLst/>
            </a:prstTxWarp>
            <a:spAutoFit/>
          </a:bodyPr>
          <a:lstStyle/>
          <a:p>
            <a:r>
              <a:rPr lang="de-DE">
                <a:latin typeface="Tw Cen MT" pitchFamily="2" charset="-18"/>
              </a:rPr>
              <a:t>Pieter Bruegel der Ältere, </a:t>
            </a:r>
            <a:r>
              <a:rPr lang="de-DE" b="1" i="1">
                <a:latin typeface="Tw Cen MT" pitchFamily="2" charset="-18"/>
              </a:rPr>
              <a:t>Landschaft mit dem Sturz des Ikarus, 1558</a:t>
            </a:r>
            <a:endParaRPr lang="de-DE">
              <a:latin typeface="Tw Cen MT" pitchFamily="2" charset="-1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Nachklapp: Unterwegs mit Latein</a:t>
            </a:r>
          </a:p>
        </p:txBody>
      </p:sp>
      <p:pic>
        <p:nvPicPr>
          <p:cNvPr id="5" name="Inhaltsplatzhalter 4" descr="Ikarus_C42.jpg"/>
          <p:cNvPicPr>
            <a:picLocks noGrp="1" noChangeAspect="1"/>
          </p:cNvPicPr>
          <p:nvPr>
            <p:ph sz="quarter" idx="1"/>
          </p:nvPr>
        </p:nvPicPr>
        <p:blipFill>
          <a:blip r:embed="rId3"/>
          <a:srcRect/>
          <a:stretch>
            <a:fillRect/>
          </a:stretch>
        </p:blipFill>
        <p:spPr>
          <a:xfrm>
            <a:off x="0" y="1557338"/>
            <a:ext cx="6408738" cy="4260850"/>
          </a:xfrm>
        </p:spPr>
      </p:pic>
      <p:sp>
        <p:nvSpPr>
          <p:cNvPr id="165891" name="Textfeld 5"/>
          <p:cNvSpPr txBox="1">
            <a:spLocks noChangeArrowheads="1"/>
          </p:cNvSpPr>
          <p:nvPr/>
        </p:nvSpPr>
        <p:spPr bwMode="auto">
          <a:xfrm>
            <a:off x="7164388" y="1844675"/>
            <a:ext cx="1439862" cy="366713"/>
          </a:xfrm>
          <a:prstGeom prst="rect">
            <a:avLst/>
          </a:prstGeom>
          <a:noFill/>
          <a:ln w="9525">
            <a:noFill/>
            <a:miter lim="800000"/>
            <a:headEnd/>
            <a:tailEnd/>
          </a:ln>
        </p:spPr>
        <p:txBody>
          <a:bodyPr>
            <a:prstTxWarp prst="textNoShape">
              <a:avLst/>
            </a:prstTxWarp>
            <a:spAutoFit/>
          </a:bodyPr>
          <a:lstStyle/>
          <a:p>
            <a:endParaRPr lang="de-DE">
              <a:latin typeface="Tw Cen MT" pitchFamily="2" charset="-18"/>
            </a:endParaRPr>
          </a:p>
        </p:txBody>
      </p:sp>
      <p:sp>
        <p:nvSpPr>
          <p:cNvPr id="7" name="Textfeld 6"/>
          <p:cNvSpPr txBox="1">
            <a:spLocks noChangeArrowheads="1"/>
          </p:cNvSpPr>
          <p:nvPr/>
        </p:nvSpPr>
        <p:spPr bwMode="auto">
          <a:xfrm>
            <a:off x="6516688" y="1628775"/>
            <a:ext cx="2447925" cy="2862263"/>
          </a:xfrm>
          <a:prstGeom prst="rect">
            <a:avLst/>
          </a:prstGeom>
          <a:noFill/>
          <a:ln w="9525">
            <a:noFill/>
            <a:miter lim="800000"/>
            <a:headEnd/>
            <a:tailEnd/>
          </a:ln>
        </p:spPr>
        <p:txBody>
          <a:bodyPr>
            <a:prstTxWarp prst="textNoShape">
              <a:avLst/>
            </a:prstTxWarp>
            <a:spAutoFit/>
          </a:bodyPr>
          <a:lstStyle/>
          <a:p>
            <a:r>
              <a:rPr lang="de-DE">
                <a:latin typeface="Tw Cen MT" pitchFamily="2" charset="-18"/>
              </a:rPr>
              <a:t>Die </a:t>
            </a:r>
            <a:r>
              <a:rPr lang="de-DE" b="1">
                <a:latin typeface="Tw Cen MT" pitchFamily="2" charset="-18"/>
              </a:rPr>
              <a:t>Ikarus C42</a:t>
            </a:r>
            <a:r>
              <a:rPr lang="de-DE">
                <a:latin typeface="Tw Cen MT" pitchFamily="2" charset="-18"/>
              </a:rPr>
              <a:t> ist ein 2-sitziges  Ultaleichtflugzeug, der Firma Comco Ikarus GmbH. </a:t>
            </a:r>
          </a:p>
          <a:p>
            <a:endParaRPr lang="de-DE">
              <a:latin typeface="Tw Cen MT" pitchFamily="2" charset="-18"/>
            </a:endParaRPr>
          </a:p>
          <a:p>
            <a:r>
              <a:rPr lang="de-DE">
                <a:latin typeface="Tw Cen MT" pitchFamily="2" charset="-18"/>
              </a:rPr>
              <a:t>Es ist das in Deutschland im Jahre 2009 meistverkaufte Ultraleichtflugzeug.</a:t>
            </a:r>
          </a:p>
        </p:txBody>
      </p:sp>
      <p:sp>
        <p:nvSpPr>
          <p:cNvPr id="9" name="Textfeld 8"/>
          <p:cNvSpPr txBox="1">
            <a:spLocks noChangeArrowheads="1"/>
          </p:cNvSpPr>
          <p:nvPr/>
        </p:nvSpPr>
        <p:spPr bwMode="auto">
          <a:xfrm>
            <a:off x="3962400" y="6172200"/>
            <a:ext cx="4967288" cy="366713"/>
          </a:xfrm>
          <a:prstGeom prst="rect">
            <a:avLst/>
          </a:prstGeom>
          <a:noFill/>
          <a:ln w="9525">
            <a:noFill/>
            <a:miter lim="800000"/>
            <a:headEnd/>
            <a:tailEnd/>
          </a:ln>
        </p:spPr>
        <p:txBody>
          <a:bodyPr>
            <a:prstTxWarp prst="textNoShape">
              <a:avLst/>
            </a:prstTxWarp>
            <a:spAutoFit/>
          </a:bodyPr>
          <a:lstStyle/>
          <a:p>
            <a:r>
              <a:rPr lang="de-DE">
                <a:latin typeface="Tw Cen MT" pitchFamily="2" charset="-18"/>
              </a:rPr>
              <a:t>http://de.wikipedia.org/wiki/Ikarus_C42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blinds(horizontal)">
                                      <p:cBhvr>
                                        <p:cTn id="15" dur="500"/>
                                        <p:tgtEl>
                                          <p:spTgt spid="7">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blinds(horizontal)">
                                      <p:cBhvr>
                                        <p:cTn id="20"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Nachklapp: Unterwegs mit Latein</a:t>
            </a:r>
          </a:p>
        </p:txBody>
      </p:sp>
      <p:pic>
        <p:nvPicPr>
          <p:cNvPr id="5" name="Inhaltsplatzhalter 4" descr="Ikarus_C42.jpg"/>
          <p:cNvPicPr>
            <a:picLocks noGrp="1" noChangeAspect="1"/>
          </p:cNvPicPr>
          <p:nvPr>
            <p:ph sz="quarter" idx="1"/>
          </p:nvPr>
        </p:nvPicPr>
        <p:blipFill>
          <a:blip r:embed="rId3"/>
          <a:srcRect/>
          <a:stretch>
            <a:fillRect/>
          </a:stretch>
        </p:blipFill>
        <p:spPr>
          <a:xfrm>
            <a:off x="0" y="1524000"/>
            <a:ext cx="7315200" cy="5146675"/>
          </a:xfrm>
        </p:spPr>
      </p:pic>
      <p:sp>
        <p:nvSpPr>
          <p:cNvPr id="167939" name="Textfeld 5"/>
          <p:cNvSpPr txBox="1">
            <a:spLocks noChangeArrowheads="1"/>
          </p:cNvSpPr>
          <p:nvPr/>
        </p:nvSpPr>
        <p:spPr bwMode="auto">
          <a:xfrm>
            <a:off x="7164388" y="1844675"/>
            <a:ext cx="1439862" cy="369888"/>
          </a:xfrm>
          <a:prstGeom prst="rect">
            <a:avLst/>
          </a:prstGeom>
          <a:noFill/>
          <a:ln w="9525">
            <a:noFill/>
            <a:miter lim="800000"/>
            <a:headEnd/>
            <a:tailEnd/>
          </a:ln>
        </p:spPr>
        <p:txBody>
          <a:bodyPr>
            <a:prstTxWarp prst="textNoShape">
              <a:avLst/>
            </a:prstTxWarp>
            <a:spAutoFit/>
          </a:bodyPr>
          <a:lstStyle/>
          <a:p>
            <a:endParaRPr lang="de-DE">
              <a:latin typeface="Tw Cen MT" pitchFamily="2" charset="-18"/>
            </a:endParaRPr>
          </a:p>
        </p:txBody>
      </p:sp>
      <p:sp>
        <p:nvSpPr>
          <p:cNvPr id="7" name="Textfeld 6"/>
          <p:cNvSpPr txBox="1">
            <a:spLocks noChangeArrowheads="1"/>
          </p:cNvSpPr>
          <p:nvPr/>
        </p:nvSpPr>
        <p:spPr bwMode="auto">
          <a:xfrm rot="5400000">
            <a:off x="6166644" y="4272756"/>
            <a:ext cx="4191000" cy="369888"/>
          </a:xfrm>
          <a:prstGeom prst="rect">
            <a:avLst/>
          </a:prstGeom>
          <a:noFill/>
          <a:ln w="9525">
            <a:noFill/>
            <a:miter lim="800000"/>
            <a:headEnd/>
            <a:tailEnd/>
          </a:ln>
        </p:spPr>
        <p:txBody>
          <a:bodyPr>
            <a:prstTxWarp prst="textNoShape">
              <a:avLst/>
            </a:prstTxWarp>
            <a:spAutoFit/>
          </a:bodyPr>
          <a:lstStyle/>
          <a:p>
            <a:r>
              <a:rPr lang="de-DE">
                <a:latin typeface="Tw Cen MT" pitchFamily="2" charset="-18"/>
              </a:rPr>
              <a:t>http://www.reisen-ikarus.de/</a:t>
            </a:r>
          </a:p>
        </p:txBody>
      </p:sp>
      <p:sp>
        <p:nvSpPr>
          <p:cNvPr id="8" name="Pfeil nach unten 7"/>
          <p:cNvSpPr/>
          <p:nvPr/>
        </p:nvSpPr>
        <p:spPr>
          <a:xfrm rot="4826524">
            <a:off x="1643063" y="1925638"/>
            <a:ext cx="198437" cy="1646237"/>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de-DE">
              <a:solidFill>
                <a:srgbClr val="FFFFFF"/>
              </a:solidFill>
              <a:ea typeface="ＭＳ Ｐゴシック" pitchFamily="2" charset="-128"/>
              <a:cs typeface="ＭＳ Ｐゴシック" pitchFamily="2"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blinds(horizontal)">
                                      <p:cBhvr>
                                        <p:cTn id="10" dur="500"/>
                                        <p:tgtEl>
                                          <p:spTgt spid="7">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itel 1"/>
          <p:cNvSpPr>
            <a:spLocks noGrp="1"/>
          </p:cNvSpPr>
          <p:nvPr>
            <p:ph type="title"/>
          </p:nvPr>
        </p:nvSpPr>
        <p:spPr>
          <a:xfrm>
            <a:off x="612775" y="228600"/>
            <a:ext cx="8153400" cy="990600"/>
          </a:xfrm>
        </p:spPr>
        <p:txBody>
          <a:bodyPr/>
          <a:lstStyle/>
          <a:p>
            <a:pPr eaLnBrk="1" hangingPunct="1"/>
            <a:r>
              <a:rPr lang="de-DE" b="1">
                <a:ea typeface="ＭＳ Ｐゴシック" pitchFamily="2" charset="-128"/>
                <a:cs typeface="ＭＳ Ｐゴシック" pitchFamily="2" charset="-128"/>
              </a:rPr>
              <a:t>Nachklapp: Unterwegs mit Latein</a:t>
            </a:r>
          </a:p>
        </p:txBody>
      </p:sp>
      <p:sp>
        <p:nvSpPr>
          <p:cNvPr id="167939" name="Textfeld 5"/>
          <p:cNvSpPr txBox="1">
            <a:spLocks noChangeArrowheads="1"/>
          </p:cNvSpPr>
          <p:nvPr/>
        </p:nvSpPr>
        <p:spPr bwMode="auto">
          <a:xfrm>
            <a:off x="7164388" y="1844675"/>
            <a:ext cx="1439862" cy="369888"/>
          </a:xfrm>
          <a:prstGeom prst="rect">
            <a:avLst/>
          </a:prstGeom>
          <a:noFill/>
          <a:ln w="9525">
            <a:noFill/>
            <a:miter lim="800000"/>
            <a:headEnd/>
            <a:tailEnd/>
          </a:ln>
        </p:spPr>
        <p:txBody>
          <a:bodyPr>
            <a:prstTxWarp prst="textNoShape">
              <a:avLst/>
            </a:prstTxWarp>
            <a:spAutoFit/>
          </a:bodyPr>
          <a:lstStyle/>
          <a:p>
            <a:endParaRPr lang="de-DE">
              <a:latin typeface="Tw Cen MT" pitchFamily="2" charset="-18"/>
            </a:endParaRPr>
          </a:p>
        </p:txBody>
      </p:sp>
      <p:pic>
        <p:nvPicPr>
          <p:cNvPr id="3" name="Inhaltsplatzhalter 2" descr="Odysee Busreisen.jpg"/>
          <p:cNvPicPr>
            <a:picLocks noGrp="1" noChangeAspect="1"/>
          </p:cNvPicPr>
          <p:nvPr>
            <p:ph sz="quarter" idx="1"/>
          </p:nvPr>
        </p:nvPicPr>
        <p:blipFill rotWithShape="1">
          <a:blip r:embed="rId3" cstate="print">
            <a:extLst>
              <a:ext uri="{28A0092B-C50C-407E-A947-70E740481C1C}">
                <a14:useLocalDpi xmlns:a14="http://schemas.microsoft.com/office/drawing/2010/main" val="0"/>
              </a:ext>
            </a:extLst>
          </a:blip>
          <a:srcRect t="136" b="23242"/>
          <a:stretch/>
        </p:blipFill>
        <p:spPr>
          <a:xfrm>
            <a:off x="1043608" y="1772816"/>
            <a:ext cx="7055696" cy="4441848"/>
          </a:xfrm>
        </p:spPr>
      </p:pic>
      <p:sp>
        <p:nvSpPr>
          <p:cNvPr id="4" name="Textfeld 3"/>
          <p:cNvSpPr txBox="1"/>
          <p:nvPr/>
        </p:nvSpPr>
        <p:spPr>
          <a:xfrm>
            <a:off x="1979712" y="6381328"/>
            <a:ext cx="4483244" cy="369332"/>
          </a:xfrm>
          <a:prstGeom prst="rect">
            <a:avLst/>
          </a:prstGeom>
          <a:noFill/>
        </p:spPr>
        <p:txBody>
          <a:bodyPr wrap="none" rtlCol="0">
            <a:spAutoFit/>
          </a:bodyPr>
          <a:lstStyle/>
          <a:p>
            <a:r>
              <a:rPr lang="de-DE" dirty="0"/>
              <a:t>Wie lange eine solche Reise wohl dauert?</a:t>
            </a:r>
          </a:p>
        </p:txBody>
      </p:sp>
    </p:spTree>
    <p:extLst>
      <p:ext uri="{BB962C8B-B14F-4D97-AF65-F5344CB8AC3E}">
        <p14:creationId xmlns:p14="http://schemas.microsoft.com/office/powerpoint/2010/main" val="283414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itel 1"/>
          <p:cNvSpPr>
            <a:spLocks noGrp="1"/>
          </p:cNvSpPr>
          <p:nvPr>
            <p:ph type="title"/>
          </p:nvPr>
        </p:nvSpPr>
        <p:spPr>
          <a:xfrm>
            <a:off x="612775" y="228600"/>
            <a:ext cx="8153400" cy="990600"/>
          </a:xfrm>
        </p:spPr>
        <p:txBody>
          <a:bodyPr/>
          <a:lstStyle/>
          <a:p>
            <a:pPr eaLnBrk="1" hangingPunct="1"/>
            <a:r>
              <a:rPr lang="de-DE" b="1" dirty="0">
                <a:ea typeface="ＭＳ Ｐゴシック" pitchFamily="2" charset="-128"/>
                <a:cs typeface="ＭＳ Ｐゴシック" pitchFamily="2" charset="-128"/>
              </a:rPr>
              <a:t>und wenn es schwierig wird</a:t>
            </a:r>
          </a:p>
        </p:txBody>
      </p:sp>
      <p:pic>
        <p:nvPicPr>
          <p:cNvPr id="169986" name="Inhaltsplatzhalter 3" descr="Latein ohne Stress.jpg"/>
          <p:cNvPicPr>
            <a:picLocks noGrp="1" noChangeAspect="1"/>
          </p:cNvPicPr>
          <p:nvPr>
            <p:ph sz="quarter" idx="1"/>
          </p:nvPr>
        </p:nvPicPr>
        <p:blipFill>
          <a:blip r:embed="rId3"/>
          <a:srcRect l="-16731" r="-16731"/>
          <a:stretch>
            <a:fillRect/>
          </a:stretch>
        </p:blipFill>
        <p:spPr>
          <a:xfrm>
            <a:off x="612775" y="1600200"/>
            <a:ext cx="8153400" cy="4495800"/>
          </a:xfr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pPr eaLnBrk="1" hangingPunct="1"/>
            <a:r>
              <a:rPr lang="de-DE" b="1" dirty="0">
                <a:ea typeface="ＭＳ Ｐゴシック" pitchFamily="2" charset="-128"/>
                <a:cs typeface="ＭＳ Ｐゴシック" pitchFamily="2" charset="-128"/>
              </a:rPr>
              <a:t>und wenn etwas schief geht</a:t>
            </a:r>
          </a:p>
        </p:txBody>
      </p:sp>
      <p:pic>
        <p:nvPicPr>
          <p:cNvPr id="2" name="Bild 1" descr="LVM Caesa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971600" y="1477183"/>
            <a:ext cx="7164288" cy="5373216"/>
          </a:xfrm>
          <a:prstGeom prst="rect">
            <a:avLst/>
          </a:prstGeom>
        </p:spPr>
      </p:pic>
    </p:spTree>
    <p:extLst>
      <p:ext uri="{BB962C8B-B14F-4D97-AF65-F5344CB8AC3E}">
        <p14:creationId xmlns:p14="http://schemas.microsoft.com/office/powerpoint/2010/main" val="12374102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itel 1"/>
          <p:cNvSpPr>
            <a:spLocks noGrp="1"/>
          </p:cNvSpPr>
          <p:nvPr>
            <p:ph type="title"/>
          </p:nvPr>
        </p:nvSpPr>
        <p:spPr>
          <a:xfrm>
            <a:off x="612775" y="228600"/>
            <a:ext cx="8153400" cy="990600"/>
          </a:xfrm>
        </p:spPr>
        <p:txBody>
          <a:bodyPr/>
          <a:lstStyle/>
          <a:p>
            <a:pPr eaLnBrk="1" hangingPunct="1"/>
            <a:r>
              <a:rPr lang="de-DE" sz="4000" b="1" dirty="0">
                <a:ea typeface="ＭＳ Ｐゴシック" pitchFamily="2" charset="-128"/>
                <a:cs typeface="ＭＳ Ｐゴシック" pitchFamily="2" charset="-128"/>
              </a:rPr>
              <a:t>Fundstücke aus der Umgebung</a:t>
            </a:r>
          </a:p>
        </p:txBody>
      </p:sp>
      <p:pic>
        <p:nvPicPr>
          <p:cNvPr id="4" name="Inhaltsplatzhalter 3" descr="Olymp.JPG"/>
          <p:cNvPicPr>
            <a:picLocks noGrp="1" noChangeAspect="1"/>
          </p:cNvPicPr>
          <p:nvPr>
            <p:ph sz="quarter" idx="1"/>
          </p:nvPr>
        </p:nvPicPr>
        <p:blipFill>
          <a:blip r:embed="rId3" cstate="print">
            <a:extLst>
              <a:ext uri="{28A0092B-C50C-407E-A947-70E740481C1C}">
                <a14:useLocalDpi xmlns:a14="http://schemas.microsoft.com/office/drawing/2010/main" val="0"/>
              </a:ext>
            </a:extLst>
          </a:blip>
          <a:srcRect l="-70919" r="-70919"/>
          <a:stretch>
            <a:fillRect/>
          </a:stretch>
        </p:blipFill>
        <p:spPr>
          <a:xfrm>
            <a:off x="-1980728" y="1700808"/>
            <a:ext cx="8136904" cy="4495800"/>
          </a:xfrm>
        </p:spPr>
      </p:pic>
      <p:pic>
        <p:nvPicPr>
          <p:cNvPr id="5" name="Bild 4" descr="Kasper kommt.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2040" y="1628799"/>
            <a:ext cx="3528392" cy="4704523"/>
          </a:xfrm>
          <a:prstGeom prst="rect">
            <a:avLst/>
          </a:prstGeom>
        </p:spPr>
      </p:pic>
    </p:spTree>
    <p:extLst>
      <p:ext uri="{BB962C8B-B14F-4D97-AF65-F5344CB8AC3E}">
        <p14:creationId xmlns:p14="http://schemas.microsoft.com/office/powerpoint/2010/main" val="367100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0" fill="hold"/>
                                        <p:tgtEl>
                                          <p:spTgt spid="5"/>
                                        </p:tgtEl>
                                        <p:attrNameLst>
                                          <p:attrName>ppt_w</p:attrName>
                                        </p:attrNameLst>
                                      </p:cBhvr>
                                      <p:tavLst>
                                        <p:tav tm="0" fmla="#ppt_w*sin(2.5*pi*$)">
                                          <p:val>
                                            <p:fltVal val="0"/>
                                          </p:val>
                                        </p:tav>
                                        <p:tav tm="100000">
                                          <p:val>
                                            <p:fltVal val="1"/>
                                          </p:val>
                                        </p:tav>
                                      </p:tavLst>
                                    </p:anim>
                                    <p:anim calcmode="lin" valueType="num">
                                      <p:cBhvr>
                                        <p:cTn id="14"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p:txBody>
          <a:bodyPr/>
          <a:lstStyle/>
          <a:p>
            <a:pPr eaLnBrk="1" hangingPunct="1"/>
            <a:r>
              <a:rPr lang="de-DE">
                <a:latin typeface="Calibri" charset="0"/>
                <a:ea typeface="ＭＳ Ｐゴシック" charset="0"/>
                <a:cs typeface="ＭＳ Ｐゴシック" charset="0"/>
              </a:rPr>
              <a:t>...</a:t>
            </a:r>
            <a:endParaRPr lang="de-DE" dirty="0">
              <a:latin typeface="Calibri" charset="0"/>
              <a:ea typeface="ＭＳ Ｐゴシック" charset="0"/>
              <a:cs typeface="ＭＳ Ｐゴシック" charset="0"/>
            </a:endParaRPr>
          </a:p>
        </p:txBody>
      </p:sp>
      <p:pic>
        <p:nvPicPr>
          <p:cNvPr id="17411" name="Inhaltsplatzhalter 3" descr="Denglish:Germisch.JPG"/>
          <p:cNvPicPr>
            <a:picLocks noGrp="1" noChangeAspect="1"/>
          </p:cNvPicPr>
          <p:nvPr>
            <p:ph idx="1"/>
          </p:nvPr>
        </p:nvPicPr>
        <p:blipFill>
          <a:blip r:embed="rId2" cstate="print">
            <a:extLst>
              <a:ext uri="{28A0092B-C50C-407E-A947-70E740481C1C}">
                <a14:useLocalDpi xmlns:a14="http://schemas.microsoft.com/office/drawing/2010/main" val="0"/>
              </a:ext>
            </a:extLst>
          </a:blip>
          <a:srcRect l="-18187" r="-18187"/>
          <a:stretch>
            <a:fillRect/>
          </a:stretch>
        </p:blipFill>
        <p:spPr/>
      </p:pic>
    </p:spTree>
    <p:extLst>
      <p:ext uri="{BB962C8B-B14F-4D97-AF65-F5344CB8AC3E}">
        <p14:creationId xmlns:p14="http://schemas.microsoft.com/office/powerpoint/2010/main" val="11795171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dissolve">
                                      <p:cBhvr>
                                        <p:cTn id="7"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el 1"/>
          <p:cNvSpPr>
            <a:spLocks noGrp="1"/>
          </p:cNvSpPr>
          <p:nvPr>
            <p:ph type="title"/>
          </p:nvPr>
        </p:nvSpPr>
        <p:spPr/>
        <p:txBody>
          <a:bodyPr/>
          <a:lstStyle/>
          <a:p>
            <a:pPr eaLnBrk="1" hangingPunct="1"/>
            <a:r>
              <a:rPr lang="de-DE" b="1">
                <a:ea typeface="ＭＳ Ｐゴシック" pitchFamily="2" charset="-128"/>
                <a:cs typeface="ＭＳ Ｐゴシック" pitchFamily="2" charset="-128"/>
              </a:rPr>
              <a:t>Latein im Kühlregal</a:t>
            </a:r>
          </a:p>
        </p:txBody>
      </p:sp>
      <p:pic>
        <p:nvPicPr>
          <p:cNvPr id="6" name="Inhaltsplatzhalter 5" descr="actimel.jpg"/>
          <p:cNvPicPr>
            <a:picLocks noGrp="1" noChangeAspect="1"/>
          </p:cNvPicPr>
          <p:nvPr>
            <p:ph sz="quarter" idx="2"/>
          </p:nvPr>
        </p:nvPicPr>
        <p:blipFill>
          <a:blip r:embed="rId3"/>
          <a:srcRect/>
          <a:stretch>
            <a:fillRect/>
          </a:stretch>
        </p:blipFill>
        <p:spPr>
          <a:xfrm rot="16200000">
            <a:off x="1320006" y="2072482"/>
            <a:ext cx="2454275" cy="3871912"/>
          </a:xfrm>
        </p:spPr>
      </p:pic>
      <p:sp>
        <p:nvSpPr>
          <p:cNvPr id="7" name="Textplatzhalter 6"/>
          <p:cNvSpPr>
            <a:spLocks noGrp="1"/>
          </p:cNvSpPr>
          <p:nvPr>
            <p:ph type="body" sz="quarter" idx="1"/>
          </p:nvPr>
        </p:nvSpPr>
        <p:spPr>
          <a:xfrm>
            <a:off x="609600" y="1752600"/>
            <a:ext cx="3886200" cy="639763"/>
          </a:xfrm>
        </p:spPr>
        <p:txBody>
          <a:bodyPr/>
          <a:lstStyle/>
          <a:p>
            <a:pPr eaLnBrk="1" hangingPunct="1"/>
            <a:r>
              <a:rPr lang="de-DE">
                <a:ea typeface="ＭＳ Ｐゴシック" pitchFamily="2" charset="-128"/>
                <a:cs typeface="ＭＳ Ｐゴシック" pitchFamily="2" charset="-128"/>
              </a:rPr>
              <a:t>L. Casei Defensis</a:t>
            </a:r>
          </a:p>
        </p:txBody>
      </p:sp>
      <p:sp>
        <p:nvSpPr>
          <p:cNvPr id="8" name="Textplatzhalter 7"/>
          <p:cNvSpPr>
            <a:spLocks noGrp="1"/>
          </p:cNvSpPr>
          <p:nvPr>
            <p:ph type="body" sz="quarter" idx="3"/>
          </p:nvPr>
        </p:nvSpPr>
        <p:spPr>
          <a:xfrm>
            <a:off x="4800600" y="1752600"/>
            <a:ext cx="3886200" cy="639763"/>
          </a:xfrm>
        </p:spPr>
        <p:txBody>
          <a:bodyPr>
            <a:normAutofit/>
          </a:bodyPr>
          <a:lstStyle/>
          <a:p>
            <a:pPr eaLnBrk="1" hangingPunct="1"/>
            <a:r>
              <a:rPr lang="de-DE">
                <a:ea typeface="ＭＳ Ｐゴシック" pitchFamily="2" charset="-128"/>
                <a:cs typeface="ＭＳ Ｐゴシック" pitchFamily="2" charset="-128"/>
              </a:rPr>
              <a:t>L. Casei Imunitass</a:t>
            </a:r>
          </a:p>
        </p:txBody>
      </p:sp>
      <p:pic>
        <p:nvPicPr>
          <p:cNvPr id="11" name="Inhaltsplatzhalter 10" descr="actimel_imunitass.jpg"/>
          <p:cNvPicPr>
            <a:picLocks noGrp="1" noChangeAspect="1"/>
          </p:cNvPicPr>
          <p:nvPr>
            <p:ph sz="quarter" idx="4"/>
          </p:nvPr>
        </p:nvPicPr>
        <p:blipFill>
          <a:blip r:embed="rId4"/>
          <a:srcRect/>
          <a:stretch>
            <a:fillRect/>
          </a:stretch>
        </p:blipFill>
        <p:spPr>
          <a:xfrm rot="16200000">
            <a:off x="5553869" y="1870869"/>
            <a:ext cx="2044700" cy="3576638"/>
          </a:xfrm>
        </p:spPr>
      </p:pic>
      <p:sp>
        <p:nvSpPr>
          <p:cNvPr id="12" name="Textfeld 11"/>
          <p:cNvSpPr txBox="1">
            <a:spLocks noChangeArrowheads="1"/>
          </p:cNvSpPr>
          <p:nvPr/>
        </p:nvSpPr>
        <p:spPr bwMode="auto">
          <a:xfrm>
            <a:off x="3635375" y="5157788"/>
            <a:ext cx="2308225" cy="457200"/>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caseus: Käse</a:t>
            </a:r>
          </a:p>
        </p:txBody>
      </p:sp>
      <p:sp>
        <p:nvSpPr>
          <p:cNvPr id="13" name="Textfeld 12"/>
          <p:cNvSpPr txBox="1">
            <a:spLocks noChangeArrowheads="1"/>
          </p:cNvSpPr>
          <p:nvPr/>
        </p:nvSpPr>
        <p:spPr bwMode="auto">
          <a:xfrm>
            <a:off x="609600" y="4876800"/>
            <a:ext cx="2209800" cy="822325"/>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defendere: verteidigen</a:t>
            </a:r>
          </a:p>
        </p:txBody>
      </p:sp>
      <p:sp>
        <p:nvSpPr>
          <p:cNvPr id="14" name="Textfeld 13"/>
          <p:cNvSpPr txBox="1">
            <a:spLocks noChangeArrowheads="1"/>
          </p:cNvSpPr>
          <p:nvPr/>
        </p:nvSpPr>
        <p:spPr bwMode="auto">
          <a:xfrm>
            <a:off x="6553200" y="4572000"/>
            <a:ext cx="2286000" cy="1187450"/>
          </a:xfrm>
          <a:prstGeom prst="rect">
            <a:avLst/>
          </a:prstGeom>
          <a:noFill/>
          <a:ln w="9525">
            <a:noFill/>
            <a:miter lim="800000"/>
            <a:headEnd/>
            <a:tailEnd/>
          </a:ln>
        </p:spPr>
        <p:txBody>
          <a:bodyPr>
            <a:prstTxWarp prst="textNoShape">
              <a:avLst/>
            </a:prstTxWarp>
            <a:spAutoFit/>
          </a:bodyPr>
          <a:lstStyle/>
          <a:p>
            <a:r>
              <a:rPr lang="de-DE" sz="2400">
                <a:latin typeface="Tw Cen MT" pitchFamily="2" charset="-18"/>
              </a:rPr>
              <a:t>immunitas: </a:t>
            </a:r>
          </a:p>
          <a:p>
            <a:r>
              <a:rPr lang="de-DE" sz="2400">
                <a:latin typeface="Tw Cen MT" pitchFamily="2" charset="-18"/>
              </a:rPr>
              <a:t>das Freisein von etw.</a:t>
            </a:r>
          </a:p>
        </p:txBody>
      </p:sp>
      <p:sp>
        <p:nvSpPr>
          <p:cNvPr id="15" name="Textfeld 14"/>
          <p:cNvSpPr txBox="1">
            <a:spLocks noChangeArrowheads="1"/>
          </p:cNvSpPr>
          <p:nvPr/>
        </p:nvSpPr>
        <p:spPr bwMode="auto">
          <a:xfrm>
            <a:off x="2339975" y="4724400"/>
            <a:ext cx="4319588" cy="457200"/>
          </a:xfrm>
          <a:prstGeom prst="rect">
            <a:avLst/>
          </a:prstGeom>
          <a:noFill/>
          <a:ln w="9525">
            <a:noFill/>
            <a:miter lim="800000"/>
            <a:headEnd/>
            <a:tailEnd/>
          </a:ln>
        </p:spPr>
        <p:txBody>
          <a:bodyPr>
            <a:prstTxWarp prst="textNoShape">
              <a:avLst/>
            </a:prstTxWarp>
            <a:spAutoFit/>
          </a:bodyPr>
          <a:lstStyle/>
          <a:p>
            <a:pPr algn="ctr"/>
            <a:r>
              <a:rPr lang="de-DE" sz="2400">
                <a:latin typeface="Tw Cen MT" pitchFamily="2" charset="-18"/>
              </a:rPr>
              <a:t>Lactobacillus</a:t>
            </a:r>
          </a:p>
        </p:txBody>
      </p:sp>
      <p:sp>
        <p:nvSpPr>
          <p:cNvPr id="16" name="Textfeld 15"/>
          <p:cNvSpPr txBox="1">
            <a:spLocks noChangeArrowheads="1"/>
          </p:cNvSpPr>
          <p:nvPr/>
        </p:nvSpPr>
        <p:spPr bwMode="auto">
          <a:xfrm>
            <a:off x="3048000" y="5867400"/>
            <a:ext cx="3657600" cy="641350"/>
          </a:xfrm>
          <a:prstGeom prst="rect">
            <a:avLst/>
          </a:prstGeom>
          <a:noFill/>
          <a:ln w="9525">
            <a:noFill/>
            <a:miter lim="800000"/>
            <a:headEnd/>
            <a:tailEnd/>
          </a:ln>
        </p:spPr>
        <p:txBody>
          <a:bodyPr>
            <a:prstTxWarp prst="textNoShape">
              <a:avLst/>
            </a:prstTxWarp>
            <a:spAutoFit/>
          </a:bodyPr>
          <a:lstStyle/>
          <a:p>
            <a:r>
              <a:rPr lang="de-DE" sz="3600" b="1">
                <a:latin typeface="Tw Cen MT" pitchFamily="2" charset="-18"/>
              </a:rPr>
              <a:t>Kunstlatein!!!!</a:t>
            </a:r>
          </a:p>
        </p:txBody>
      </p:sp>
    </p:spTree>
    <p:extLst>
      <p:ext uri="{BB962C8B-B14F-4D97-AF65-F5344CB8AC3E}">
        <p14:creationId xmlns:p14="http://schemas.microsoft.com/office/powerpoint/2010/main" val="36945955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blinds(horizontal)">
                                      <p:cBhvr>
                                        <p:cTn id="7" dur="500"/>
                                        <p:tgtEl>
                                          <p:spTgt spid="7">
                                            <p:bg/>
                                          </p:spTgt>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linds(horizontal)">
                                      <p:cBhvr>
                                        <p:cTn id="11" dur="1000"/>
                                        <p:tgtEl>
                                          <p:spTgt spid="7">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8">
                                            <p:bg/>
                                          </p:spTgt>
                                        </p:tgtEl>
                                        <p:attrNameLst>
                                          <p:attrName>style.visibility</p:attrName>
                                        </p:attrNameLst>
                                      </p:cBhvr>
                                      <p:to>
                                        <p:strVal val="visible"/>
                                      </p:to>
                                    </p:set>
                                    <p:animEffect transition="in" filter="blinds(horizontal)">
                                      <p:cBhvr>
                                        <p:cTn id="21" dur="500"/>
                                        <p:tgtEl>
                                          <p:spTgt spid="8">
                                            <p:bg/>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blinds(horizontal)">
                                      <p:cBhvr>
                                        <p:cTn id="24" dur="1000"/>
                                        <p:tgtEl>
                                          <p:spTgt spid="8">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linds(horizontal)">
                                      <p:cBhvr>
                                        <p:cTn id="29" dur="500"/>
                                        <p:tgtEl>
                                          <p:spTgt spid="1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linds(horizontal)">
                                      <p:cBhvr>
                                        <p:cTn id="34" dur="500"/>
                                        <p:tgtEl>
                                          <p:spTgt spid="15"/>
                                        </p:tgtEl>
                                      </p:cBhvr>
                                    </p:animEffect>
                                  </p:childTnLst>
                                </p:cTn>
                              </p:par>
                            </p:childTnLst>
                          </p:cTn>
                        </p:par>
                        <p:par>
                          <p:cTn id="35" fill="hold" nodeType="afterGroup">
                            <p:stCondLst>
                              <p:cond delay="500"/>
                            </p:stCondLst>
                            <p:childTnLst>
                              <p:par>
                                <p:cTn id="36" presetID="3" presetClass="entr" presetSubtype="10"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linds(horizontal)">
                                      <p:cBhvr>
                                        <p:cTn id="38" dur="1000"/>
                                        <p:tgtEl>
                                          <p:spTgt spid="1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linds(horizontal)">
                                      <p:cBhvr>
                                        <p:cTn id="43" dur="500"/>
                                        <p:tgtEl>
                                          <p:spTgt spid="1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linds(horizontal)">
                                      <p:cBhvr>
                                        <p:cTn id="48" dur="500"/>
                                        <p:tgtEl>
                                          <p:spTgt spid="1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blinds(horizontal)">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8" grpId="0" build="p" animBg="1"/>
      <p:bldP spid="12" grpId="0"/>
      <p:bldP spid="13" grpId="0"/>
      <p:bldP spid="14" grpId="0"/>
      <p:bldP spid="15" grpId="0"/>
      <p:bldP spid="1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itel 1"/>
          <p:cNvSpPr>
            <a:spLocks noGrp="1"/>
          </p:cNvSpPr>
          <p:nvPr>
            <p:ph type="title"/>
          </p:nvPr>
        </p:nvSpPr>
        <p:spPr>
          <a:xfrm>
            <a:off x="304800" y="228600"/>
            <a:ext cx="8686800" cy="990600"/>
          </a:xfrm>
        </p:spPr>
        <p:txBody>
          <a:bodyPr/>
          <a:lstStyle/>
          <a:p>
            <a:r>
              <a:rPr lang="de-DE" sz="3600">
                <a:ea typeface="ＭＳ Ｐゴシック" pitchFamily="2" charset="-128"/>
                <a:cs typeface="ＭＳ Ｐゴシック" pitchFamily="2" charset="-128"/>
              </a:rPr>
              <a:t>Welches Wort ist nicht lateinischen Ursprungs?</a:t>
            </a:r>
          </a:p>
        </p:txBody>
      </p:sp>
      <p:sp>
        <p:nvSpPr>
          <p:cNvPr id="172034" name="Textfeld 3"/>
          <p:cNvSpPr txBox="1">
            <a:spLocks noChangeArrowheads="1"/>
          </p:cNvSpPr>
          <p:nvPr/>
        </p:nvSpPr>
        <p:spPr bwMode="auto">
          <a:xfrm rot="-2073004">
            <a:off x="990600" y="2209800"/>
            <a:ext cx="828675" cy="461963"/>
          </a:xfrm>
          <a:prstGeom prst="rect">
            <a:avLst/>
          </a:prstGeom>
          <a:noFill/>
          <a:ln w="9525">
            <a:noFill/>
            <a:miter lim="800000"/>
            <a:headEnd/>
            <a:tailEnd/>
          </a:ln>
        </p:spPr>
        <p:txBody>
          <a:bodyPr wrap="none">
            <a:prstTxWarp prst="textNoShape">
              <a:avLst/>
            </a:prstTxWarp>
            <a:spAutoFit/>
          </a:bodyPr>
          <a:lstStyle/>
          <a:p>
            <a:r>
              <a:rPr lang="de-DE" sz="2400">
                <a:latin typeface="Tw Cen MT" pitchFamily="2" charset="-18"/>
              </a:rPr>
              <a:t>Maus</a:t>
            </a:r>
          </a:p>
        </p:txBody>
      </p:sp>
      <p:sp>
        <p:nvSpPr>
          <p:cNvPr id="172035" name="Textfeld 4"/>
          <p:cNvSpPr txBox="1">
            <a:spLocks noChangeArrowheads="1"/>
          </p:cNvSpPr>
          <p:nvPr/>
        </p:nvSpPr>
        <p:spPr bwMode="auto">
          <a:xfrm>
            <a:off x="3581400" y="1752600"/>
            <a:ext cx="982663" cy="461963"/>
          </a:xfrm>
          <a:prstGeom prst="rect">
            <a:avLst/>
          </a:prstGeom>
          <a:noFill/>
          <a:ln w="9525">
            <a:noFill/>
            <a:miter lim="800000"/>
            <a:headEnd/>
            <a:tailEnd/>
          </a:ln>
        </p:spPr>
        <p:txBody>
          <a:bodyPr wrap="none">
            <a:prstTxWarp prst="textNoShape">
              <a:avLst/>
            </a:prstTxWarp>
            <a:spAutoFit/>
          </a:bodyPr>
          <a:lstStyle/>
          <a:p>
            <a:r>
              <a:rPr lang="de-DE" sz="2400">
                <a:latin typeface="Tw Cen MT" pitchFamily="2" charset="-18"/>
              </a:rPr>
              <a:t>Rettich</a:t>
            </a:r>
          </a:p>
        </p:txBody>
      </p:sp>
      <p:sp>
        <p:nvSpPr>
          <p:cNvPr id="172036" name="Textfeld 5"/>
          <p:cNvSpPr txBox="1">
            <a:spLocks noChangeArrowheads="1"/>
          </p:cNvSpPr>
          <p:nvPr/>
        </p:nvSpPr>
        <p:spPr bwMode="auto">
          <a:xfrm>
            <a:off x="5029200" y="2514600"/>
            <a:ext cx="1146175" cy="461963"/>
          </a:xfrm>
          <a:prstGeom prst="rect">
            <a:avLst/>
          </a:prstGeom>
          <a:noFill/>
          <a:ln w="9525">
            <a:noFill/>
            <a:miter lim="800000"/>
            <a:headEnd/>
            <a:tailEnd/>
          </a:ln>
        </p:spPr>
        <p:txBody>
          <a:bodyPr wrap="none">
            <a:prstTxWarp prst="textNoShape">
              <a:avLst/>
            </a:prstTxWarp>
            <a:spAutoFit/>
          </a:bodyPr>
          <a:lstStyle/>
          <a:p>
            <a:r>
              <a:rPr lang="de-DE" sz="2400">
                <a:latin typeface="Tw Cen MT" pitchFamily="2" charset="-18"/>
              </a:rPr>
              <a:t>Pumuckl</a:t>
            </a:r>
          </a:p>
        </p:txBody>
      </p:sp>
      <p:sp>
        <p:nvSpPr>
          <p:cNvPr id="172037" name="Textfeld 6"/>
          <p:cNvSpPr txBox="1">
            <a:spLocks noChangeArrowheads="1"/>
          </p:cNvSpPr>
          <p:nvPr/>
        </p:nvSpPr>
        <p:spPr bwMode="auto">
          <a:xfrm rot="2435687">
            <a:off x="2362200" y="3124200"/>
            <a:ext cx="915988" cy="461963"/>
          </a:xfrm>
          <a:prstGeom prst="rect">
            <a:avLst/>
          </a:prstGeom>
          <a:noFill/>
          <a:ln w="9525">
            <a:noFill/>
            <a:miter lim="800000"/>
            <a:headEnd/>
            <a:tailEnd/>
          </a:ln>
        </p:spPr>
        <p:txBody>
          <a:bodyPr wrap="none">
            <a:prstTxWarp prst="textNoShape">
              <a:avLst/>
            </a:prstTxWarp>
            <a:spAutoFit/>
          </a:bodyPr>
          <a:lstStyle/>
          <a:p>
            <a:r>
              <a:rPr lang="de-DE" sz="2400">
                <a:latin typeface="Tw Cen MT" pitchFamily="2" charset="-18"/>
              </a:rPr>
              <a:t>dissen</a:t>
            </a:r>
          </a:p>
        </p:txBody>
      </p:sp>
      <p:sp>
        <p:nvSpPr>
          <p:cNvPr id="172038" name="Textfeld 7"/>
          <p:cNvSpPr txBox="1">
            <a:spLocks noChangeArrowheads="1"/>
          </p:cNvSpPr>
          <p:nvPr/>
        </p:nvSpPr>
        <p:spPr bwMode="auto">
          <a:xfrm rot="-1319142">
            <a:off x="4549775" y="3581400"/>
            <a:ext cx="904875" cy="461963"/>
          </a:xfrm>
          <a:prstGeom prst="rect">
            <a:avLst/>
          </a:prstGeom>
          <a:noFill/>
          <a:ln w="9525">
            <a:noFill/>
            <a:miter lim="800000"/>
            <a:headEnd/>
            <a:tailEnd/>
          </a:ln>
        </p:spPr>
        <p:txBody>
          <a:bodyPr wrap="none">
            <a:prstTxWarp prst="textNoShape">
              <a:avLst/>
            </a:prstTxWarp>
            <a:spAutoFit/>
          </a:bodyPr>
          <a:lstStyle/>
          <a:p>
            <a:r>
              <a:rPr lang="de-DE" sz="2400">
                <a:latin typeface="Tw Cen MT" pitchFamily="2" charset="-18"/>
              </a:rPr>
              <a:t>forsch</a:t>
            </a:r>
          </a:p>
        </p:txBody>
      </p:sp>
      <p:sp>
        <p:nvSpPr>
          <p:cNvPr id="172039" name="Textfeld 8"/>
          <p:cNvSpPr txBox="1">
            <a:spLocks noChangeArrowheads="1"/>
          </p:cNvSpPr>
          <p:nvPr/>
        </p:nvSpPr>
        <p:spPr bwMode="auto">
          <a:xfrm>
            <a:off x="2133600" y="4343400"/>
            <a:ext cx="1058863" cy="461963"/>
          </a:xfrm>
          <a:prstGeom prst="rect">
            <a:avLst/>
          </a:prstGeom>
          <a:noFill/>
          <a:ln w="9525">
            <a:noFill/>
            <a:miter lim="800000"/>
            <a:headEnd/>
            <a:tailEnd/>
          </a:ln>
        </p:spPr>
        <p:txBody>
          <a:bodyPr wrap="none">
            <a:prstTxWarp prst="textNoShape">
              <a:avLst/>
            </a:prstTxWarp>
            <a:spAutoFit/>
          </a:bodyPr>
          <a:lstStyle/>
          <a:p>
            <a:r>
              <a:rPr lang="de-DE" sz="2400">
                <a:latin typeface="Tw Cen MT" pitchFamily="2" charset="-18"/>
              </a:rPr>
              <a:t>dichten</a:t>
            </a:r>
          </a:p>
        </p:txBody>
      </p:sp>
      <p:sp>
        <p:nvSpPr>
          <p:cNvPr id="172040" name="Textfeld 9"/>
          <p:cNvSpPr txBox="1">
            <a:spLocks noChangeArrowheads="1"/>
          </p:cNvSpPr>
          <p:nvPr/>
        </p:nvSpPr>
        <p:spPr bwMode="auto">
          <a:xfrm rot="3628710">
            <a:off x="4343401" y="4648200"/>
            <a:ext cx="1092200" cy="460375"/>
          </a:xfrm>
          <a:prstGeom prst="rect">
            <a:avLst/>
          </a:prstGeom>
          <a:noFill/>
          <a:ln w="9525">
            <a:noFill/>
            <a:miter lim="800000"/>
            <a:headEnd/>
            <a:tailEnd/>
          </a:ln>
        </p:spPr>
        <p:txBody>
          <a:bodyPr wrap="none">
            <a:prstTxWarp prst="textNoShape">
              <a:avLst/>
            </a:prstTxWarp>
            <a:spAutoFit/>
          </a:bodyPr>
          <a:lstStyle/>
          <a:p>
            <a:r>
              <a:rPr lang="de-DE" sz="2400" dirty="0">
                <a:latin typeface="Tw Cen MT" pitchFamily="2" charset="-18"/>
              </a:rPr>
              <a:t>tünchen</a:t>
            </a:r>
          </a:p>
        </p:txBody>
      </p:sp>
      <p:sp>
        <p:nvSpPr>
          <p:cNvPr id="172041" name="Textfeld 10"/>
          <p:cNvSpPr txBox="1">
            <a:spLocks noChangeArrowheads="1"/>
          </p:cNvSpPr>
          <p:nvPr/>
        </p:nvSpPr>
        <p:spPr bwMode="auto">
          <a:xfrm rot="2919512">
            <a:off x="7669213" y="3321050"/>
            <a:ext cx="730250" cy="460375"/>
          </a:xfrm>
          <a:prstGeom prst="rect">
            <a:avLst/>
          </a:prstGeom>
          <a:noFill/>
          <a:ln w="9525">
            <a:noFill/>
            <a:miter lim="800000"/>
            <a:headEnd/>
            <a:tailEnd/>
          </a:ln>
        </p:spPr>
        <p:txBody>
          <a:bodyPr wrap="none">
            <a:prstTxWarp prst="textNoShape">
              <a:avLst/>
            </a:prstTxWarp>
            <a:spAutoFit/>
          </a:bodyPr>
          <a:lstStyle/>
          <a:p>
            <a:r>
              <a:rPr lang="de-DE" sz="2400">
                <a:latin typeface="Tw Cen MT" pitchFamily="2" charset="-18"/>
              </a:rPr>
              <a:t>Pfeil</a:t>
            </a:r>
          </a:p>
        </p:txBody>
      </p:sp>
      <p:sp>
        <p:nvSpPr>
          <p:cNvPr id="172042" name="Textfeld 11"/>
          <p:cNvSpPr txBox="1">
            <a:spLocks noChangeArrowheads="1"/>
          </p:cNvSpPr>
          <p:nvPr/>
        </p:nvSpPr>
        <p:spPr bwMode="auto">
          <a:xfrm rot="2295696">
            <a:off x="762000" y="5638800"/>
            <a:ext cx="860425" cy="461963"/>
          </a:xfrm>
          <a:prstGeom prst="rect">
            <a:avLst/>
          </a:prstGeom>
          <a:noFill/>
          <a:ln w="9525">
            <a:noFill/>
            <a:miter lim="800000"/>
            <a:headEnd/>
            <a:tailEnd/>
          </a:ln>
        </p:spPr>
        <p:txBody>
          <a:bodyPr wrap="none">
            <a:prstTxWarp prst="textNoShape">
              <a:avLst/>
            </a:prstTxWarp>
            <a:spAutoFit/>
          </a:bodyPr>
          <a:lstStyle/>
          <a:p>
            <a:r>
              <a:rPr lang="de-DE" sz="2400">
                <a:latin typeface="Tw Cen MT" pitchFamily="2" charset="-18"/>
              </a:rPr>
              <a:t>Angst</a:t>
            </a:r>
          </a:p>
        </p:txBody>
      </p:sp>
      <p:sp>
        <p:nvSpPr>
          <p:cNvPr id="172043" name="Textfeld 12"/>
          <p:cNvSpPr txBox="1">
            <a:spLocks noChangeArrowheads="1"/>
          </p:cNvSpPr>
          <p:nvPr/>
        </p:nvSpPr>
        <p:spPr bwMode="auto">
          <a:xfrm rot="2806643">
            <a:off x="6248400" y="5943600"/>
            <a:ext cx="1325563" cy="461963"/>
          </a:xfrm>
          <a:prstGeom prst="rect">
            <a:avLst/>
          </a:prstGeom>
          <a:noFill/>
          <a:ln w="9525">
            <a:noFill/>
            <a:miter lim="800000"/>
            <a:headEnd/>
            <a:tailEnd/>
          </a:ln>
        </p:spPr>
        <p:txBody>
          <a:bodyPr wrap="none">
            <a:prstTxWarp prst="textNoShape">
              <a:avLst/>
            </a:prstTxWarp>
            <a:spAutoFit/>
          </a:bodyPr>
          <a:lstStyle/>
          <a:p>
            <a:r>
              <a:rPr lang="de-DE" sz="2400">
                <a:latin typeface="Tw Cen MT" pitchFamily="2" charset="-18"/>
              </a:rPr>
              <a:t>mampfen</a:t>
            </a:r>
          </a:p>
        </p:txBody>
      </p:sp>
      <p:sp>
        <p:nvSpPr>
          <p:cNvPr id="14" name="Textfeld 13"/>
          <p:cNvSpPr txBox="1">
            <a:spLocks noChangeArrowheads="1"/>
          </p:cNvSpPr>
          <p:nvPr/>
        </p:nvSpPr>
        <p:spPr bwMode="auto">
          <a:xfrm rot="4433825">
            <a:off x="7467600" y="4495801"/>
            <a:ext cx="852487" cy="461962"/>
          </a:xfrm>
          <a:prstGeom prst="rect">
            <a:avLst/>
          </a:prstGeom>
          <a:noFill/>
          <a:ln w="9525">
            <a:noFill/>
            <a:miter lim="800000"/>
            <a:headEnd/>
            <a:tailEnd/>
          </a:ln>
        </p:spPr>
        <p:txBody>
          <a:bodyPr wrap="none">
            <a:prstTxWarp prst="textNoShape">
              <a:avLst/>
            </a:prstTxWarp>
            <a:spAutoFit/>
          </a:bodyPr>
          <a:lstStyle/>
          <a:p>
            <a:r>
              <a:rPr lang="de-DE" sz="2400">
                <a:latin typeface="Tw Cen MT" pitchFamily="2" charset="-18"/>
              </a:rPr>
              <a:t>Eimer</a:t>
            </a:r>
          </a:p>
        </p:txBody>
      </p:sp>
      <p:sp>
        <p:nvSpPr>
          <p:cNvPr id="172045" name="Textfeld 14"/>
          <p:cNvSpPr txBox="1">
            <a:spLocks noChangeArrowheads="1"/>
          </p:cNvSpPr>
          <p:nvPr/>
        </p:nvSpPr>
        <p:spPr bwMode="auto">
          <a:xfrm rot="1873090">
            <a:off x="7543800" y="2057400"/>
            <a:ext cx="881063" cy="461963"/>
          </a:xfrm>
          <a:prstGeom prst="rect">
            <a:avLst/>
          </a:prstGeom>
          <a:noFill/>
          <a:ln w="9525">
            <a:noFill/>
            <a:miter lim="800000"/>
            <a:headEnd/>
            <a:tailEnd/>
          </a:ln>
        </p:spPr>
        <p:txBody>
          <a:bodyPr wrap="none">
            <a:prstTxWarp prst="textNoShape">
              <a:avLst/>
            </a:prstTxWarp>
            <a:spAutoFit/>
          </a:bodyPr>
          <a:lstStyle/>
          <a:p>
            <a:r>
              <a:rPr lang="de-DE" sz="2400">
                <a:latin typeface="Tw Cen MT" pitchFamily="2" charset="-18"/>
              </a:rPr>
              <a:t>Kreuz</a:t>
            </a:r>
          </a:p>
        </p:txBody>
      </p:sp>
      <p:sp>
        <p:nvSpPr>
          <p:cNvPr id="172046" name="Textfeld 15"/>
          <p:cNvSpPr txBox="1">
            <a:spLocks noChangeArrowheads="1"/>
          </p:cNvSpPr>
          <p:nvPr/>
        </p:nvSpPr>
        <p:spPr bwMode="auto">
          <a:xfrm rot="-4396589">
            <a:off x="238919" y="3675856"/>
            <a:ext cx="1019175" cy="461963"/>
          </a:xfrm>
          <a:prstGeom prst="rect">
            <a:avLst/>
          </a:prstGeom>
          <a:noFill/>
          <a:ln w="9525">
            <a:noFill/>
            <a:miter lim="800000"/>
            <a:headEnd/>
            <a:tailEnd/>
          </a:ln>
        </p:spPr>
        <p:txBody>
          <a:bodyPr wrap="none">
            <a:prstTxWarp prst="textNoShape">
              <a:avLst/>
            </a:prstTxWarp>
            <a:spAutoFit/>
          </a:bodyPr>
          <a:lstStyle/>
          <a:p>
            <a:r>
              <a:rPr lang="de-DE" sz="2400">
                <a:latin typeface="Tw Cen MT" pitchFamily="2" charset="-18"/>
              </a:rPr>
              <a:t>Straße</a:t>
            </a:r>
          </a:p>
        </p:txBody>
      </p:sp>
      <p:sp>
        <p:nvSpPr>
          <p:cNvPr id="172047" name="Textfeld 16"/>
          <p:cNvSpPr txBox="1">
            <a:spLocks noChangeArrowheads="1"/>
          </p:cNvSpPr>
          <p:nvPr/>
        </p:nvSpPr>
        <p:spPr bwMode="auto">
          <a:xfrm rot="-2907596">
            <a:off x="2743200" y="5715001"/>
            <a:ext cx="1335087" cy="461962"/>
          </a:xfrm>
          <a:prstGeom prst="rect">
            <a:avLst/>
          </a:prstGeom>
          <a:noFill/>
          <a:ln w="9525">
            <a:noFill/>
            <a:miter lim="800000"/>
            <a:headEnd/>
            <a:tailEnd/>
          </a:ln>
        </p:spPr>
        <p:txBody>
          <a:bodyPr wrap="none">
            <a:prstTxWarp prst="textNoShape">
              <a:avLst/>
            </a:prstTxWarp>
            <a:spAutoFit/>
          </a:bodyPr>
          <a:lstStyle/>
          <a:p>
            <a:r>
              <a:rPr lang="de-DE" sz="2400">
                <a:latin typeface="Tw Cen MT" pitchFamily="2" charset="-18"/>
              </a:rPr>
              <a:t>schreiben</a:t>
            </a:r>
          </a:p>
        </p:txBody>
      </p:sp>
      <p:sp>
        <p:nvSpPr>
          <p:cNvPr id="172048" name="Textfeld 17"/>
          <p:cNvSpPr txBox="1">
            <a:spLocks noChangeArrowheads="1"/>
          </p:cNvSpPr>
          <p:nvPr/>
        </p:nvSpPr>
        <p:spPr bwMode="auto">
          <a:xfrm rot="4346990">
            <a:off x="6086224" y="3788378"/>
            <a:ext cx="1243304" cy="461963"/>
          </a:xfrm>
          <a:prstGeom prst="rect">
            <a:avLst/>
          </a:prstGeom>
          <a:noFill/>
          <a:ln w="9525">
            <a:noFill/>
            <a:miter lim="800000"/>
            <a:headEnd/>
            <a:tailEnd/>
          </a:ln>
        </p:spPr>
        <p:txBody>
          <a:bodyPr wrap="square">
            <a:prstTxWarp prst="textNoShape">
              <a:avLst/>
            </a:prstTxWarp>
            <a:spAutoFit/>
          </a:bodyPr>
          <a:lstStyle/>
          <a:p>
            <a:r>
              <a:rPr lang="de-DE" sz="2400" dirty="0">
                <a:latin typeface="Tw Cen MT" pitchFamily="2" charset="-18"/>
              </a:rPr>
              <a:t>Muskel</a:t>
            </a:r>
          </a:p>
        </p:txBody>
      </p:sp>
      <p:sp>
        <p:nvSpPr>
          <p:cNvPr id="172049" name="Textfeld 18"/>
          <p:cNvSpPr txBox="1">
            <a:spLocks noChangeArrowheads="1"/>
          </p:cNvSpPr>
          <p:nvPr/>
        </p:nvSpPr>
        <p:spPr bwMode="auto">
          <a:xfrm rot="-1608409">
            <a:off x="3306763" y="2773363"/>
            <a:ext cx="1033462" cy="461962"/>
          </a:xfrm>
          <a:prstGeom prst="rect">
            <a:avLst/>
          </a:prstGeom>
          <a:noFill/>
          <a:ln w="9525">
            <a:noFill/>
            <a:miter lim="800000"/>
            <a:headEnd/>
            <a:tailEnd/>
          </a:ln>
        </p:spPr>
        <p:txBody>
          <a:bodyPr wrap="none">
            <a:prstTxWarp prst="textNoShape">
              <a:avLst/>
            </a:prstTxWarp>
            <a:spAutoFit/>
          </a:bodyPr>
          <a:lstStyle/>
          <a:p>
            <a:r>
              <a:rPr lang="de-DE" sz="2400">
                <a:latin typeface="Tw Cen MT" pitchFamily="2" charset="-18"/>
              </a:rPr>
              <a:t>segnen</a:t>
            </a:r>
          </a:p>
        </p:txBody>
      </p:sp>
      <p:sp>
        <p:nvSpPr>
          <p:cNvPr id="172050" name="Textfeld 19"/>
          <p:cNvSpPr txBox="1">
            <a:spLocks noChangeArrowheads="1"/>
          </p:cNvSpPr>
          <p:nvPr/>
        </p:nvSpPr>
        <p:spPr bwMode="auto">
          <a:xfrm>
            <a:off x="7543800" y="5562600"/>
            <a:ext cx="1300163" cy="461963"/>
          </a:xfrm>
          <a:prstGeom prst="rect">
            <a:avLst/>
          </a:prstGeom>
          <a:noFill/>
          <a:ln w="9525">
            <a:noFill/>
            <a:miter lim="800000"/>
            <a:headEnd/>
            <a:tailEnd/>
          </a:ln>
        </p:spPr>
        <p:txBody>
          <a:bodyPr wrap="none">
            <a:prstTxWarp prst="textNoShape">
              <a:avLst/>
            </a:prstTxWarp>
            <a:spAutoFit/>
          </a:bodyPr>
          <a:lstStyle/>
          <a:p>
            <a:r>
              <a:rPr lang="de-DE" sz="2400">
                <a:latin typeface="Tw Cen MT" pitchFamily="2" charset="-18"/>
              </a:rPr>
              <a:t>predigen</a:t>
            </a:r>
          </a:p>
        </p:txBody>
      </p:sp>
      <p:sp>
        <p:nvSpPr>
          <p:cNvPr id="20" name="Textfeld 17"/>
          <p:cNvSpPr txBox="1">
            <a:spLocks noChangeArrowheads="1"/>
          </p:cNvSpPr>
          <p:nvPr/>
        </p:nvSpPr>
        <p:spPr bwMode="auto">
          <a:xfrm rot="20487464">
            <a:off x="4391913" y="5886979"/>
            <a:ext cx="1445335" cy="461665"/>
          </a:xfrm>
          <a:prstGeom prst="rect">
            <a:avLst/>
          </a:prstGeom>
          <a:noFill/>
          <a:ln w="9525">
            <a:noFill/>
            <a:miter lim="800000"/>
            <a:headEnd/>
            <a:tailEnd/>
          </a:ln>
        </p:spPr>
        <p:txBody>
          <a:bodyPr wrap="square">
            <a:prstTxWarp prst="textNoShape">
              <a:avLst/>
            </a:prstTxWarp>
            <a:spAutoFit/>
          </a:bodyPr>
          <a:lstStyle/>
          <a:p>
            <a:r>
              <a:rPr lang="de-DE" sz="2400" dirty="0">
                <a:latin typeface="Tw Cen MT" pitchFamily="2" charset="-18"/>
              </a:rPr>
              <a:t>Krempel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0" nodeType="clickEffect">
                                  <p:stCondLst>
                                    <p:cond delay="0"/>
                                  </p:stCondLst>
                                  <p:childTnLst>
                                    <p:animRot by="43200000">
                                      <p:cBhvr>
                                        <p:cTn id="6" dur="20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a:t>Gruppenarbeit im September 2010:</a:t>
            </a:r>
          </a:p>
        </p:txBody>
      </p:sp>
      <p:pic>
        <p:nvPicPr>
          <p:cNvPr id="4" name="Inhaltsplatzhalter 3" descr="DSC00128.JPG"/>
          <p:cNvPicPr>
            <a:picLocks noGrp="1" noChangeAspect="1"/>
          </p:cNvPicPr>
          <p:nvPr>
            <p:ph sz="quarter" idx="1"/>
          </p:nvPr>
        </p:nvPicPr>
        <p:blipFill>
          <a:blip r:embed="rId2"/>
          <a:srcRect l="-18008" r="-18008"/>
          <a:stretch>
            <a:fillRect/>
          </a:stretch>
        </p:blipFill>
        <p:spPr/>
      </p:pic>
    </p:spTree>
    <p:extLst>
      <p:ext uri="{BB962C8B-B14F-4D97-AF65-F5344CB8AC3E}">
        <p14:creationId xmlns:p14="http://schemas.microsoft.com/office/powerpoint/2010/main" val="379957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Galathea">
  <a:themeElements>
    <a:clrScheme name="Deimos">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Galathea">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Galathea">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0</TotalTime>
  <Words>2389</Words>
  <Application>Microsoft Office PowerPoint</Application>
  <PresentationFormat>Bildschirmpräsentation (4:3)</PresentationFormat>
  <Paragraphs>506</Paragraphs>
  <Slides>91</Slides>
  <Notes>86</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91</vt:i4>
      </vt:variant>
    </vt:vector>
  </HeadingPairs>
  <TitlesOfParts>
    <vt:vector size="99" baseType="lpstr">
      <vt:lpstr>Arial</vt:lpstr>
      <vt:lpstr>Calibri</vt:lpstr>
      <vt:lpstr>Comic Sans MS</vt:lpstr>
      <vt:lpstr>Tw Cen MT</vt:lpstr>
      <vt:lpstr>Tw Cen MT (Kopfzeilen)</vt:lpstr>
      <vt:lpstr>Wingdings</vt:lpstr>
      <vt:lpstr>Wingdings 2</vt:lpstr>
      <vt:lpstr>Galathea</vt:lpstr>
      <vt:lpstr>LATEIN IM EINKAUFSWAGEN</vt:lpstr>
      <vt:lpstr>Latein in der Einkaufstüte</vt:lpstr>
      <vt:lpstr>Einkaufsliste</vt:lpstr>
      <vt:lpstr>Latein im Kühlregal</vt:lpstr>
      <vt:lpstr>Latein im Kühlregal</vt:lpstr>
      <vt:lpstr>Latein im Kühlregal</vt:lpstr>
      <vt:lpstr>Brainstorming</vt:lpstr>
      <vt:lpstr>Latein im Kühlregal</vt:lpstr>
      <vt:lpstr>Latein im Kühlregal</vt:lpstr>
      <vt:lpstr>Latein im Kühlregal</vt:lpstr>
      <vt:lpstr>Latein im Kühlregal</vt:lpstr>
      <vt:lpstr>Latein für Kinder</vt:lpstr>
      <vt:lpstr>Brainstorming</vt:lpstr>
      <vt:lpstr>Hygiene mit Latein</vt:lpstr>
      <vt:lpstr>Hygiene mit Latein</vt:lpstr>
      <vt:lpstr>Hygiene mit Latein</vt:lpstr>
      <vt:lpstr>Hygiene mit Latein</vt:lpstr>
      <vt:lpstr>Hygiene mit Latein</vt:lpstr>
      <vt:lpstr>Hygiene mit Latein</vt:lpstr>
      <vt:lpstr>Hygiene mit Latein</vt:lpstr>
      <vt:lpstr>Brainstorming</vt:lpstr>
      <vt:lpstr>Hygiene mit Latein</vt:lpstr>
      <vt:lpstr>Hygiene mit Latein</vt:lpstr>
      <vt:lpstr>Prost: Trinkgenuss mit Latein</vt:lpstr>
      <vt:lpstr>Prost: Trinkgenuss mit Latein</vt:lpstr>
      <vt:lpstr>Prost: Trinkgenuss mit Latein</vt:lpstr>
      <vt:lpstr>Prost: Trinkgenuss mit Latein</vt:lpstr>
      <vt:lpstr>Prost: Trinkgenuss mit Latein</vt:lpstr>
      <vt:lpstr>Prost: Trinkgenuss mit Latein</vt:lpstr>
      <vt:lpstr>Prost: Trinkgenuss mit Latein</vt:lpstr>
      <vt:lpstr>Prost: Trinkgenuss mit Latein</vt:lpstr>
      <vt:lpstr>Prost: Trinkgenuss mit Latein</vt:lpstr>
      <vt:lpstr>Prost: Trinkgenuss mit Latein</vt:lpstr>
      <vt:lpstr>Prost: Trinkgenuss mit Latein</vt:lpstr>
      <vt:lpstr>Prost: Trinkgenuss mit Latein</vt:lpstr>
      <vt:lpstr>Prost: Trinkgenuss mit Latein</vt:lpstr>
      <vt:lpstr>Brainstorming</vt:lpstr>
      <vt:lpstr>Latein für Naschkatzen</vt:lpstr>
      <vt:lpstr>Latein für Naschkatzen</vt:lpstr>
      <vt:lpstr>Latein für Naschkatzen</vt:lpstr>
      <vt:lpstr>Latein für Naschkatzen</vt:lpstr>
      <vt:lpstr>Latein für Naschkatzen</vt:lpstr>
      <vt:lpstr>Latein für Genießer</vt:lpstr>
      <vt:lpstr>Latein für Genießer</vt:lpstr>
      <vt:lpstr>Latein für Kinder</vt:lpstr>
      <vt:lpstr>Latein intim!</vt:lpstr>
      <vt:lpstr>Gesund mit Latein!</vt:lpstr>
      <vt:lpstr>Gesund mit Latein!</vt:lpstr>
      <vt:lpstr>Gesund mit Latein!</vt:lpstr>
      <vt:lpstr>Latein im Haushalt!</vt:lpstr>
      <vt:lpstr>Latein ist tierisch gut!</vt:lpstr>
      <vt:lpstr>Latein ist tierisch gut!</vt:lpstr>
      <vt:lpstr>Latein ist tierisch gut!</vt:lpstr>
      <vt:lpstr>Latein ist tierisch gut!</vt:lpstr>
      <vt:lpstr>Latein ist tierisch gut!</vt:lpstr>
      <vt:lpstr>Latein ist tierisch gut!</vt:lpstr>
      <vt:lpstr>Latein zum in der Pfeife Rauchen</vt:lpstr>
      <vt:lpstr>Latein zum in der Pfeife Rauchen</vt:lpstr>
      <vt:lpstr>Latein zum in der Pfeife Rauchen</vt:lpstr>
      <vt:lpstr>Latein zum Lesen</vt:lpstr>
      <vt:lpstr>Latein zum Lesen</vt:lpstr>
      <vt:lpstr>Latein zum Lesen</vt:lpstr>
      <vt:lpstr>Latein zum Lesen</vt:lpstr>
      <vt:lpstr>Latein zum Lesen </vt:lpstr>
      <vt:lpstr>Falsches Latein </vt:lpstr>
      <vt:lpstr>Kassensturz</vt:lpstr>
      <vt:lpstr>Nachklapp: Unterwegs mit Latein</vt:lpstr>
      <vt:lpstr>Nachklapp: Unterwegs mit Latein</vt:lpstr>
      <vt:lpstr>Nachklapp: Unterwegs mit Latein</vt:lpstr>
      <vt:lpstr>Nachklapp: Unterwegs mit Latein</vt:lpstr>
      <vt:lpstr>Nachklapp: Unterwegs mit Latein</vt:lpstr>
      <vt:lpstr>Nachklapp: Unterwegs mit Latein</vt:lpstr>
      <vt:lpstr>Nachklapp: Unterwegs mit Latein</vt:lpstr>
      <vt:lpstr>Phaeton: die Vorgänger</vt:lpstr>
      <vt:lpstr>Nachklapp: Unterwegs mit Latein</vt:lpstr>
      <vt:lpstr>Nachklapp: Unterwegs mit Latein</vt:lpstr>
      <vt:lpstr>Nachklapp: Unterwegs mit Latein</vt:lpstr>
      <vt:lpstr>Nachklapp: Unterwegs mit Latein</vt:lpstr>
      <vt:lpstr>Nachklapp: Unterwegs mit Latein</vt:lpstr>
      <vt:lpstr>Brainstorming</vt:lpstr>
      <vt:lpstr>Ein in der Antike berühmter Mythos</vt:lpstr>
      <vt:lpstr>..., der viele Künstler inspiriert hat</vt:lpstr>
      <vt:lpstr>Nachklapp: Unterwegs mit Latein</vt:lpstr>
      <vt:lpstr>Nachklapp: Unterwegs mit Latein</vt:lpstr>
      <vt:lpstr>Nachklapp: Unterwegs mit Latein</vt:lpstr>
      <vt:lpstr>und wenn es schwierig wird</vt:lpstr>
      <vt:lpstr>und wenn etwas schief geht</vt:lpstr>
      <vt:lpstr>Fundstücke aus der Umgebung</vt:lpstr>
      <vt:lpstr>...</vt:lpstr>
      <vt:lpstr>Welches Wort ist nicht lateinischen Ursprungs?</vt:lpstr>
      <vt:lpstr>Gruppenarbeit im September 2010: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Latein im Einkaufswagen</dc:title>
  <dc:creator>Florian Kählau</dc:creator>
  <cp:lastModifiedBy>martin.mueller-wetzel</cp:lastModifiedBy>
  <cp:revision>152</cp:revision>
  <dcterms:created xsi:type="dcterms:W3CDTF">2011-08-10T17:38:25Z</dcterms:created>
  <dcterms:modified xsi:type="dcterms:W3CDTF">2021-03-28T12:37:04Z</dcterms:modified>
</cp:coreProperties>
</file>